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handoutMasterIdLst>
    <p:handoutMasterId r:id="rId32"/>
  </p:handoutMasterIdLst>
  <p:sldIdLst>
    <p:sldId id="256" r:id="rId2"/>
    <p:sldId id="281" r:id="rId3"/>
    <p:sldId id="262" r:id="rId4"/>
    <p:sldId id="260" r:id="rId5"/>
    <p:sldId id="283" r:id="rId6"/>
    <p:sldId id="285" r:id="rId7"/>
    <p:sldId id="286" r:id="rId8"/>
    <p:sldId id="287" r:id="rId9"/>
    <p:sldId id="288" r:id="rId10"/>
    <p:sldId id="266" r:id="rId11"/>
    <p:sldId id="265" r:id="rId12"/>
    <p:sldId id="279" r:id="rId13"/>
    <p:sldId id="284" r:id="rId14"/>
    <p:sldId id="273" r:id="rId15"/>
    <p:sldId id="291" r:id="rId16"/>
    <p:sldId id="292" r:id="rId17"/>
    <p:sldId id="270" r:id="rId18"/>
    <p:sldId id="293" r:id="rId19"/>
    <p:sldId id="294" r:id="rId20"/>
    <p:sldId id="295" r:id="rId21"/>
    <p:sldId id="290" r:id="rId22"/>
    <p:sldId id="297" r:id="rId23"/>
    <p:sldId id="289" r:id="rId24"/>
    <p:sldId id="280" r:id="rId25"/>
    <p:sldId id="296" r:id="rId26"/>
    <p:sldId id="298" r:id="rId27"/>
    <p:sldId id="299" r:id="rId28"/>
    <p:sldId id="300" r:id="rId29"/>
    <p:sldId id="274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3A5D"/>
    <a:srgbClr val="0878C4"/>
    <a:srgbClr val="663300"/>
    <a:srgbClr val="CC9900"/>
    <a:srgbClr val="FFFFCC"/>
    <a:srgbClr val="86C6E8"/>
    <a:srgbClr val="81ABCD"/>
    <a:srgbClr val="EE6290"/>
    <a:srgbClr val="D93C6B"/>
    <a:srgbClr val="F5A1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3034" autoAdjust="0"/>
  </p:normalViewPr>
  <p:slideViewPr>
    <p:cSldViewPr snapToGrid="0">
      <p:cViewPr varScale="1">
        <p:scale>
          <a:sx n="105" d="100"/>
          <a:sy n="105" d="100"/>
        </p:scale>
        <p:origin x="270" y="11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77" d="100"/>
          <a:sy n="77" d="100"/>
        </p:scale>
        <p:origin x="331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1"/>
          <c:order val="0"/>
          <c:tx>
            <c:strRef>
              <c:f>Sheet1!$B$1</c:f>
              <c:strCache>
                <c:ptCount val="1"/>
                <c:pt idx="0">
                  <c:v>Abstrak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gradFill>
                <a:gsLst>
                  <a:gs pos="0">
                    <a:schemeClr val="accent6">
                      <a:lumMod val="75000"/>
                    </a:schemeClr>
                  </a:gs>
                  <a:gs pos="100000">
                    <a:schemeClr val="accent3">
                      <a:lumMod val="60000"/>
                      <a:lumOff val="40000"/>
                      <a:alpha val="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F685-46E8-BF64-41FA35D8CE05}"/>
              </c:ext>
            </c:extLst>
          </c:dPt>
          <c:dPt>
            <c:idx val="1"/>
            <c:invertIfNegative val="0"/>
            <c:bubble3D val="0"/>
            <c:spPr>
              <a:gradFill>
                <a:gsLst>
                  <a:gs pos="0">
                    <a:schemeClr val="accent6">
                      <a:lumMod val="75000"/>
                    </a:schemeClr>
                  </a:gs>
                  <a:gs pos="100000">
                    <a:schemeClr val="accent3">
                      <a:lumMod val="60000"/>
                      <a:lumOff val="40000"/>
                      <a:alpha val="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F685-46E8-BF64-41FA35D8CE05}"/>
              </c:ext>
            </c:extLst>
          </c:dPt>
          <c:dPt>
            <c:idx val="2"/>
            <c:invertIfNegative val="0"/>
            <c:bubble3D val="0"/>
            <c:spPr>
              <a:gradFill>
                <a:gsLst>
                  <a:gs pos="0">
                    <a:schemeClr val="accent6">
                      <a:lumMod val="75000"/>
                    </a:schemeClr>
                  </a:gs>
                  <a:gs pos="100000">
                    <a:schemeClr val="accent3">
                      <a:lumMod val="60000"/>
                      <a:lumOff val="40000"/>
                      <a:alpha val="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F685-46E8-BF64-41FA35D8CE05}"/>
              </c:ext>
            </c:extLst>
          </c:dPt>
          <c:dPt>
            <c:idx val="3"/>
            <c:invertIfNegative val="0"/>
            <c:bubble3D val="0"/>
            <c:spPr>
              <a:gradFill>
                <a:gsLst>
                  <a:gs pos="0">
                    <a:schemeClr val="accent6">
                      <a:lumMod val="75000"/>
                    </a:schemeClr>
                  </a:gs>
                  <a:gs pos="100000">
                    <a:schemeClr val="accent3">
                      <a:lumMod val="60000"/>
                      <a:lumOff val="40000"/>
                      <a:alpha val="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F685-46E8-BF64-41FA35D8CE05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Pekan 11</c:v>
                </c:pt>
                <c:pt idx="1">
                  <c:v>Pekan 12</c:v>
                </c:pt>
                <c:pt idx="2">
                  <c:v>Pekan 13</c:v>
                </c:pt>
                <c:pt idx="3">
                  <c:v>Pekan 14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70</c:v>
                </c:pt>
                <c:pt idx="1">
                  <c:v>170</c:v>
                </c:pt>
                <c:pt idx="2">
                  <c:v>350</c:v>
                </c:pt>
                <c:pt idx="3">
                  <c:v>500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8A3-4DA1-ACCC-B10DD43785D0}"/>
            </c:ext>
          </c:extLst>
        </c:ser>
        <c:ser>
          <c:idx val="0"/>
          <c:order val="1"/>
          <c:tx>
            <c:strRef>
              <c:f>Sheet1!$C$1</c:f>
              <c:strCache>
                <c:ptCount val="1"/>
                <c:pt idx="0">
                  <c:v>Surealisme</c:v>
                </c:pt>
              </c:strCache>
            </c:strRef>
          </c:tx>
          <c:spPr>
            <a:gradFill>
              <a:gsLst>
                <a:gs pos="0">
                  <a:srgbClr val="F078A0"/>
                </a:gs>
                <a:gs pos="100000">
                  <a:srgbClr val="D93C6B">
                    <a:alpha val="0"/>
                  </a:srgbClr>
                </a:gs>
              </a:gsLst>
              <a:lin ang="5400000" scaled="1"/>
            </a:gradFill>
            <a:ln>
              <a:noFill/>
            </a:ln>
            <a:effectLst>
              <a:glow rad="254000">
                <a:srgbClr val="D93C6B">
                  <a:alpha val="10000"/>
                </a:srgbClr>
              </a:glo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Pekan 11</c:v>
                </c:pt>
                <c:pt idx="1">
                  <c:v>Pekan 12</c:v>
                </c:pt>
                <c:pt idx="2">
                  <c:v>Pekan 13</c:v>
                </c:pt>
                <c:pt idx="3">
                  <c:v>Pekan 14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50</c:v>
                </c:pt>
                <c:pt idx="1">
                  <c:v>150</c:v>
                </c:pt>
                <c:pt idx="2">
                  <c:v>350</c:v>
                </c:pt>
                <c:pt idx="3">
                  <c:v>500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685-46E8-BF64-41FA35D8CE05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Minimalisme</c:v>
                </c:pt>
              </c:strCache>
            </c:strRef>
          </c:tx>
          <c:spPr>
            <a:gradFill>
              <a:gsLst>
                <a:gs pos="0">
                  <a:srgbClr val="649BC9"/>
                </a:gs>
                <a:gs pos="100000">
                  <a:srgbClr val="0878C4">
                    <a:alpha val="0"/>
                  </a:srgbClr>
                </a:gs>
              </a:gsLst>
              <a:lin ang="5400000" scaled="1"/>
            </a:gradFill>
            <a:ln>
              <a:noFill/>
            </a:ln>
            <a:effectLst>
              <a:glow rad="254000">
                <a:srgbClr val="649BC9">
                  <a:alpha val="5000"/>
                </a:srgbClr>
              </a:glo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Pekan 11</c:v>
                </c:pt>
                <c:pt idx="1">
                  <c:v>Pekan 12</c:v>
                </c:pt>
                <c:pt idx="2">
                  <c:v>Pekan 13</c:v>
                </c:pt>
                <c:pt idx="3">
                  <c:v>Pekan 14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60</c:v>
                </c:pt>
                <c:pt idx="1">
                  <c:v>160</c:v>
                </c:pt>
                <c:pt idx="2">
                  <c:v>250</c:v>
                </c:pt>
                <c:pt idx="3">
                  <c:v>500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685-46E8-BF64-41FA35D8CE05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Kubisme</c:v>
                </c:pt>
              </c:strCache>
            </c:strRef>
          </c:tx>
          <c:spPr>
            <a:gradFill>
              <a:gsLst>
                <a:gs pos="0">
                  <a:srgbClr val="FFFF00"/>
                </a:gs>
                <a:gs pos="100000">
                  <a:srgbClr val="663300">
                    <a:alpha val="0"/>
                  </a:srgbClr>
                </a:gs>
              </a:gsLst>
              <a:lin ang="5400000" scaled="1"/>
            </a:gra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Pekan 11</c:v>
                </c:pt>
                <c:pt idx="1">
                  <c:v>Pekan 12</c:v>
                </c:pt>
                <c:pt idx="2">
                  <c:v>Pekan 13</c:v>
                </c:pt>
                <c:pt idx="3">
                  <c:v>Pekan 14</c:v>
                </c:pt>
              </c:strCache>
            </c:strRef>
          </c:cat>
          <c:val>
            <c:numRef>
              <c:f>Sheet1!$E$2:$E$5</c:f>
              <c:numCache>
                <c:formatCode>General</c:formatCode>
                <c:ptCount val="4"/>
                <c:pt idx="0">
                  <c:v>60</c:v>
                </c:pt>
                <c:pt idx="1">
                  <c:v>160</c:v>
                </c:pt>
                <c:pt idx="2">
                  <c:v>350</c:v>
                </c:pt>
                <c:pt idx="3">
                  <c:v>500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685-46E8-BF64-41FA35D8CE0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379368655"/>
        <c:axId val="1379386895"/>
      </c:barChart>
      <c:catAx>
        <c:axId val="137936865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FFFFFF">
                    <a:alpha val="60000"/>
                  </a:srgbClr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pPr>
            <a:endParaRPr lang="en-US"/>
          </a:p>
        </c:txPr>
        <c:crossAx val="1379386895"/>
        <c:crosses val="autoZero"/>
        <c:auto val="1"/>
        <c:lblAlgn val="ctr"/>
        <c:lblOffset val="100"/>
        <c:noMultiLvlLbl val="0"/>
      </c:catAx>
      <c:valAx>
        <c:axId val="137938689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2"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pPr>
            <a:endParaRPr lang="en-US"/>
          </a:p>
        </c:txPr>
        <c:crossAx val="137936865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17929551982549938"/>
          <c:y val="0.92946533996216396"/>
          <c:w val="0.70282183158428124"/>
          <c:h val="6.854977945645192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rgbClr val="FFFFFF">
                  <a:alpha val="46000"/>
                </a:srgbClr>
              </a:solidFill>
              <a:latin typeface="Poppins" panose="00000500000000000000" pitchFamily="2" charset="0"/>
              <a:ea typeface="+mn-ea"/>
              <a:cs typeface="Poppins" panose="00000500000000000000" pitchFamily="2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15"/>
      <c:rotY val="2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clustered"/>
        <c:varyColors val="0"/>
        <c:ser>
          <c:idx val="1"/>
          <c:order val="0"/>
          <c:tx>
            <c:strRef>
              <c:f>Sheet1!$B$1</c:f>
              <c:strCache>
                <c:ptCount val="1"/>
                <c:pt idx="0">
                  <c:v>Inception</c:v>
                </c:pt>
              </c:strCache>
            </c:strRef>
          </c:tx>
          <c:spPr>
            <a:gradFill>
              <a:gsLst>
                <a:gs pos="0">
                  <a:srgbClr val="00B050"/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5400000" scaled="1"/>
            </a:gradFill>
            <a:ln>
              <a:noFill/>
            </a:ln>
            <a:effectLst/>
            <a:sp3d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bg1"/>
                    </a:solidFill>
                    <a:latin typeface="Poppins" panose="00000500000000000000" pitchFamily="2" charset="0"/>
                    <a:ea typeface="+mn-ea"/>
                    <a:cs typeface="Poppins" panose="00000500000000000000" pitchFamily="2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Accuracy</c:v>
                </c:pt>
                <c:pt idx="1">
                  <c:v>Precision</c:v>
                </c:pt>
                <c:pt idx="2">
                  <c:v>Recall</c:v>
                </c:pt>
                <c:pt idx="3">
                  <c:v>F1 Score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0.76</c:v>
                </c:pt>
                <c:pt idx="1">
                  <c:v>0.66</c:v>
                </c:pt>
                <c:pt idx="2">
                  <c:v>0.82</c:v>
                </c:pt>
                <c:pt idx="3">
                  <c:v>0.73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4B1-4B36-8389-44EAD8FDC9C9}"/>
            </c:ext>
          </c:extLst>
        </c:ser>
        <c:ser>
          <c:idx val="0"/>
          <c:order val="1"/>
          <c:tx>
            <c:strRef>
              <c:f>Sheet1!$C$1</c:f>
              <c:strCache>
                <c:ptCount val="1"/>
                <c:pt idx="0">
                  <c:v>Conv2D</c:v>
                </c:pt>
              </c:strCache>
            </c:strRef>
          </c:tx>
          <c:spPr>
            <a:gradFill>
              <a:gsLst>
                <a:gs pos="0">
                  <a:srgbClr val="FFC000"/>
                </a:gs>
                <a:gs pos="100000">
                  <a:schemeClr val="accent2">
                    <a:lumMod val="50000"/>
                  </a:schemeClr>
                </a:gs>
              </a:gsLst>
              <a:lin ang="5400000" scaled="1"/>
            </a:gradFill>
            <a:ln>
              <a:noFill/>
            </a:ln>
            <a:effectLst/>
            <a:sp3d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0" i="0" u="none" strike="noStrike" kern="1200" baseline="0">
                    <a:solidFill>
                      <a:schemeClr val="bg1"/>
                    </a:solidFill>
                    <a:effectLst>
                      <a:glow>
                        <a:schemeClr val="accent1">
                          <a:alpha val="40000"/>
                        </a:schemeClr>
                      </a:glow>
                    </a:effectLst>
                    <a:latin typeface="Poppins" panose="00000500000000000000" pitchFamily="2" charset="0"/>
                    <a:ea typeface="+mn-ea"/>
                    <a:cs typeface="Poppins" panose="00000500000000000000" pitchFamily="2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Accuracy</c:v>
                </c:pt>
                <c:pt idx="1">
                  <c:v>Precision</c:v>
                </c:pt>
                <c:pt idx="2">
                  <c:v>Recall</c:v>
                </c:pt>
                <c:pt idx="3">
                  <c:v>F1 Score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0.56000000000000005</c:v>
                </c:pt>
                <c:pt idx="1">
                  <c:v>0.53</c:v>
                </c:pt>
                <c:pt idx="2">
                  <c:v>0.46</c:v>
                </c:pt>
                <c:pt idx="3">
                  <c:v>0.49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A5CB-474C-80F4-634B2B942329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ResNet</c:v>
                </c:pt>
              </c:strCache>
            </c:strRef>
          </c:tx>
          <c:spPr>
            <a:gradFill>
              <a:gsLst>
                <a:gs pos="0">
                  <a:srgbClr val="FF0000"/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  <a:lin ang="5400000" scaled="1"/>
            </a:gradFill>
            <a:ln>
              <a:noFill/>
            </a:ln>
            <a:effectLst/>
            <a:sp3d/>
          </c:spPr>
          <c:invertIfNegative val="0"/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0" i="0" u="none" strike="noStrike" kern="1200" baseline="0">
                      <a:solidFill>
                        <a:schemeClr val="bg1"/>
                      </a:solidFill>
                      <a:latin typeface="Poppins" panose="00000500000000000000" pitchFamily="2" charset="0"/>
                      <a:ea typeface="+mn-ea"/>
                      <a:cs typeface="Poppins" panose="00000500000000000000" pitchFamily="2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D-A5CB-474C-80F4-634B2B942329}"/>
                </c:ext>
              </c:extLst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0" i="0" u="none" strike="noStrike" kern="1200" baseline="0">
                      <a:solidFill>
                        <a:schemeClr val="bg1"/>
                      </a:solidFill>
                      <a:latin typeface="Poppins" panose="00000500000000000000" pitchFamily="2" charset="0"/>
                      <a:ea typeface="+mn-ea"/>
                      <a:cs typeface="Poppins" panose="00000500000000000000" pitchFamily="2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C-A5CB-474C-80F4-634B2B942329}"/>
                </c:ext>
              </c:extLst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0" i="0" u="none" strike="noStrike" kern="1200" baseline="0">
                      <a:solidFill>
                        <a:schemeClr val="bg1"/>
                      </a:solidFill>
                      <a:latin typeface="Poppins" panose="00000500000000000000" pitchFamily="2" charset="0"/>
                      <a:ea typeface="+mn-ea"/>
                      <a:cs typeface="Poppins" panose="00000500000000000000" pitchFamily="2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B-A5CB-474C-80F4-634B2B942329}"/>
                </c:ext>
              </c:extLst>
            </c:dLbl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0" i="0" u="none" strike="noStrike" kern="1200" baseline="0">
                      <a:solidFill>
                        <a:schemeClr val="bg1"/>
                      </a:solidFill>
                      <a:latin typeface="Poppins" panose="00000500000000000000" pitchFamily="2" charset="0"/>
                      <a:ea typeface="+mn-ea"/>
                      <a:cs typeface="Poppins" panose="00000500000000000000" pitchFamily="2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A-A5CB-474C-80F4-634B2B94232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Poppins" panose="00000500000000000000" pitchFamily="2" charset="0"/>
                    <a:ea typeface="+mn-ea"/>
                    <a:cs typeface="Poppins" panose="00000500000000000000" pitchFamily="2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Accuracy</c:v>
                </c:pt>
                <c:pt idx="1">
                  <c:v>Precision</c:v>
                </c:pt>
                <c:pt idx="2">
                  <c:v>Recall</c:v>
                </c:pt>
                <c:pt idx="3">
                  <c:v>F1 Score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0.51</c:v>
                </c:pt>
                <c:pt idx="1">
                  <c:v>0.66</c:v>
                </c:pt>
                <c:pt idx="2">
                  <c:v>0.21</c:v>
                </c:pt>
                <c:pt idx="3">
                  <c:v>0.32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A5CB-474C-80F4-634B2B94232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1478639023"/>
        <c:axId val="1478627983"/>
        <c:axId val="0"/>
      </c:bar3DChart>
      <c:catAx>
        <c:axId val="147863902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pPr>
            <a:endParaRPr lang="en-US"/>
          </a:p>
        </c:txPr>
        <c:crossAx val="1478627983"/>
        <c:crosses val="autoZero"/>
        <c:auto val="1"/>
        <c:lblAlgn val="ctr"/>
        <c:lblOffset val="100"/>
        <c:noMultiLvlLbl val="0"/>
      </c:catAx>
      <c:valAx>
        <c:axId val="14786279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2"/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pPr>
            <a:endParaRPr lang="en-US"/>
          </a:p>
        </c:txPr>
        <c:crossAx val="147863902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Poppins" panose="00000500000000000000" pitchFamily="2" charset="0"/>
              <a:ea typeface="+mn-ea"/>
              <a:cs typeface="Poppins" panose="00000500000000000000" pitchFamily="2" charset="0"/>
            </a:defRPr>
          </a:pPr>
          <a:endParaRPr lang="en-US"/>
        </a:p>
      </c:txPr>
    </c:legend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Poppins" panose="00000500000000000000" pitchFamily="2" charset="0"/>
          <a:cs typeface="Poppins" panose="00000500000000000000" pitchFamily="2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7F49D30-0099-437B-1A18-F581CCF3B6F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ED9E60-707E-BF54-B1AD-EDA1914C407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43A4C1-7405-4A80-9813-1F9CFB4E372E}" type="datetimeFigureOut">
              <a:rPr lang="en-US" smtClean="0"/>
              <a:t>12/6/2024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720507-F3CE-1663-8371-2824F971A5D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2F6FF2-FE5A-FAAE-8BA8-0EA98662CB7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6555AB-0D17-462C-A1B0-39953BFBAA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7351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839864-AE39-47B1-8EE7-6093F66DDDCB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15E86A-76E6-428D-A7E8-FEB7D47400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686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15E86A-76E6-428D-A7E8-FEB7D47400A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2483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15E86A-76E6-428D-A7E8-FEB7D47400A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8658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15E86A-76E6-428D-A7E8-FEB7D47400A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7801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500889-D598-24E8-5DE7-7E9447AE3C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C01A65E-3DED-4F5D-6A2B-DBAB04F598A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14A573F-3913-D4D3-47CC-682F1EE9FD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AECC1A-CB88-5123-8548-C235E61F35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15E86A-76E6-428D-A7E8-FEB7D47400A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2180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9.svg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22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65C6C41-DC34-E432-2E9A-C32C251A56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0ACEE0-849C-4AA4-B8C9-EEBAF6D229FF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57FDDE3-CFC1-C4CE-D9BB-F076FB2016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A9A688-A404-AF69-4AFA-4EB9873B6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7AA40FB-01A9-462A-AC50-FC4AAFF07B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7822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#1"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 hidden="1">
            <a:extLst>
              <a:ext uri="{FF2B5EF4-FFF2-40B4-BE49-F238E27FC236}">
                <a16:creationId xmlns:a16="http://schemas.microsoft.com/office/drawing/2014/main" id="{7BC76E44-2669-27F8-D9AB-284C1FB85F1B}"/>
              </a:ext>
            </a:extLst>
          </p:cNvPr>
          <p:cNvSpPr/>
          <p:nvPr/>
        </p:nvSpPr>
        <p:spPr>
          <a:xfrm>
            <a:off x="965210" y="2087998"/>
            <a:ext cx="10211116" cy="5100404"/>
          </a:xfrm>
          <a:custGeom>
            <a:avLst/>
            <a:gdLst>
              <a:gd name="connsiteX0" fmla="*/ 9872607 w 10211116"/>
              <a:gd name="connsiteY0" fmla="*/ 0 h 5100404"/>
              <a:gd name="connsiteX1" fmla="*/ 338509 w 10211116"/>
              <a:gd name="connsiteY1" fmla="*/ 0 h 5100404"/>
              <a:gd name="connsiteX2" fmla="*/ 0 w 10211116"/>
              <a:gd name="connsiteY2" fmla="*/ 338399 h 5100404"/>
              <a:gd name="connsiteX3" fmla="*/ 0 w 10211116"/>
              <a:gd name="connsiteY3" fmla="*/ 4762005 h 5100404"/>
              <a:gd name="connsiteX4" fmla="*/ 338509 w 10211116"/>
              <a:gd name="connsiteY4" fmla="*/ 5100404 h 5100404"/>
              <a:gd name="connsiteX5" fmla="*/ 9872607 w 10211116"/>
              <a:gd name="connsiteY5" fmla="*/ 5100404 h 5100404"/>
              <a:gd name="connsiteX6" fmla="*/ 10211116 w 10211116"/>
              <a:gd name="connsiteY6" fmla="*/ 4762005 h 5100404"/>
              <a:gd name="connsiteX7" fmla="*/ 10211116 w 10211116"/>
              <a:gd name="connsiteY7" fmla="*/ 338399 h 5100404"/>
              <a:gd name="connsiteX8" fmla="*/ 9872607 w 10211116"/>
              <a:gd name="connsiteY8" fmla="*/ 0 h 5100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211116" h="5100404">
                <a:moveTo>
                  <a:pt x="9872607" y="0"/>
                </a:moveTo>
                <a:lnTo>
                  <a:pt x="338509" y="0"/>
                </a:lnTo>
                <a:cubicBezTo>
                  <a:pt x="151556" y="0"/>
                  <a:pt x="0" y="151506"/>
                  <a:pt x="0" y="338399"/>
                </a:cubicBezTo>
                <a:lnTo>
                  <a:pt x="0" y="4762005"/>
                </a:lnTo>
                <a:cubicBezTo>
                  <a:pt x="0" y="4948899"/>
                  <a:pt x="151556" y="5100404"/>
                  <a:pt x="338509" y="5100404"/>
                </a:cubicBezTo>
                <a:lnTo>
                  <a:pt x="9872607" y="5100404"/>
                </a:lnTo>
                <a:cubicBezTo>
                  <a:pt x="10059590" y="5100404"/>
                  <a:pt x="10211116" y="4948899"/>
                  <a:pt x="10211116" y="4762005"/>
                </a:cubicBezTo>
                <a:lnTo>
                  <a:pt x="10211116" y="338399"/>
                </a:lnTo>
                <a:cubicBezTo>
                  <a:pt x="10211116" y="151506"/>
                  <a:pt x="10059590" y="0"/>
                  <a:pt x="9872607" y="0"/>
                </a:cubicBezTo>
                <a:close/>
              </a:path>
            </a:pathLst>
          </a:custGeom>
          <a:noFill/>
          <a:ln w="20927" cap="flat">
            <a:gradFill>
              <a:gsLst>
                <a:gs pos="0">
                  <a:srgbClr val="E7F1FF"/>
                </a:gs>
                <a:gs pos="52031">
                  <a:srgbClr val="AEA6D2">
                    <a:alpha val="0"/>
                  </a:srgbClr>
                </a:gs>
                <a:gs pos="78378">
                  <a:srgbClr val="5F509A">
                    <a:alpha val="0"/>
                  </a:srgbClr>
                </a:gs>
                <a:gs pos="100000">
                  <a:srgbClr val="A197CA">
                    <a:alpha val="24706"/>
                  </a:srgbClr>
                </a:gs>
              </a:gsLst>
              <a:lin ang="4943036" scaled="1"/>
            </a:gra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15" name="Picture 14" descr="A black and blue background&#10;&#10;Description automatically generated with medium confidence">
            <a:extLst>
              <a:ext uri="{FF2B5EF4-FFF2-40B4-BE49-F238E27FC236}">
                <a16:creationId xmlns:a16="http://schemas.microsoft.com/office/drawing/2014/main" id="{325C3602-19E8-8133-B739-8961E4303DF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2D484A1E-5975-B64A-6438-3E4BF6167A30}"/>
              </a:ext>
            </a:extLst>
          </p:cNvPr>
          <p:cNvGrpSpPr/>
          <p:nvPr userDrawn="1"/>
        </p:nvGrpSpPr>
        <p:grpSpPr>
          <a:xfrm>
            <a:off x="1111603" y="-100712"/>
            <a:ext cx="10334194" cy="5325333"/>
            <a:chOff x="1111603" y="-100712"/>
            <a:chExt cx="10334194" cy="5325333"/>
          </a:xfrm>
        </p:grpSpPr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3F60EB34-EC80-E608-1633-0B133CD823B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111603" y="-90178"/>
              <a:ext cx="2814680" cy="5309652"/>
            </a:xfrm>
            <a:prstGeom prst="rect">
              <a:avLst/>
            </a:prstGeom>
          </p:spPr>
        </p:pic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E9AD2B65-9A99-5564-6C0D-0FA8D702FC6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613823" y="-65986"/>
              <a:ext cx="2915551" cy="4590858"/>
            </a:xfrm>
            <a:prstGeom prst="rect">
              <a:avLst/>
            </a:prstGeom>
          </p:spPr>
        </p:pic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A2184147-FAD8-D7D6-9C91-FDB6D0D278F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111958" y="-100712"/>
              <a:ext cx="2946317" cy="4639302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FDC74CFB-4F22-81F6-CB37-851E5982B83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631117" y="-85031"/>
              <a:ext cx="2814680" cy="5309652"/>
            </a:xfrm>
            <a:prstGeom prst="rect">
              <a:avLst/>
            </a:prstGeom>
          </p:spPr>
        </p:pic>
      </p:grpSp>
      <p:sp>
        <p:nvSpPr>
          <p:cNvPr id="43" name="Picture Placeholder 42">
            <a:extLst>
              <a:ext uri="{FF2B5EF4-FFF2-40B4-BE49-F238E27FC236}">
                <a16:creationId xmlns:a16="http://schemas.microsoft.com/office/drawing/2014/main" id="{48E8BF3A-0AEA-0AA9-DB42-D92FEF1ADBB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953974" y="-2"/>
            <a:ext cx="1909614" cy="3781163"/>
          </a:xfrm>
          <a:custGeom>
            <a:avLst/>
            <a:gdLst>
              <a:gd name="connsiteX0" fmla="*/ 0 w 1909614"/>
              <a:gd name="connsiteY0" fmla="*/ 0 h 3781163"/>
              <a:gd name="connsiteX1" fmla="*/ 1909614 w 1909614"/>
              <a:gd name="connsiteY1" fmla="*/ 0 h 3781163"/>
              <a:gd name="connsiteX2" fmla="*/ 1909614 w 1909614"/>
              <a:gd name="connsiteY2" fmla="*/ 2826356 h 3781163"/>
              <a:gd name="connsiteX3" fmla="*/ 954807 w 1909614"/>
              <a:gd name="connsiteY3" fmla="*/ 3781163 h 3781163"/>
              <a:gd name="connsiteX4" fmla="*/ 0 w 1909614"/>
              <a:gd name="connsiteY4" fmla="*/ 2826356 h 3781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09614" h="3781163">
                <a:moveTo>
                  <a:pt x="0" y="0"/>
                </a:moveTo>
                <a:lnTo>
                  <a:pt x="1909614" y="0"/>
                </a:lnTo>
                <a:lnTo>
                  <a:pt x="1909614" y="2826356"/>
                </a:lnTo>
                <a:cubicBezTo>
                  <a:pt x="1909614" y="3353683"/>
                  <a:pt x="1482133" y="3781163"/>
                  <a:pt x="954807" y="3781163"/>
                </a:cubicBezTo>
                <a:cubicBezTo>
                  <a:pt x="427481" y="3781163"/>
                  <a:pt x="0" y="3353683"/>
                  <a:pt x="0" y="2826356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44" name="Picture Placeholder 43">
            <a:extLst>
              <a:ext uri="{FF2B5EF4-FFF2-40B4-BE49-F238E27FC236}">
                <a16:creationId xmlns:a16="http://schemas.microsoft.com/office/drawing/2014/main" id="{1F6EACB3-034E-D1EF-090B-BFCC4810F4D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438902" y="-11785"/>
            <a:ext cx="1844566" cy="4510302"/>
          </a:xfrm>
          <a:custGeom>
            <a:avLst/>
            <a:gdLst>
              <a:gd name="connsiteX0" fmla="*/ 0 w 1844566"/>
              <a:gd name="connsiteY0" fmla="*/ 0 h 4510302"/>
              <a:gd name="connsiteX1" fmla="*/ 1844566 w 1844566"/>
              <a:gd name="connsiteY1" fmla="*/ 0 h 4510302"/>
              <a:gd name="connsiteX2" fmla="*/ 1844566 w 1844566"/>
              <a:gd name="connsiteY2" fmla="*/ 3588019 h 4510302"/>
              <a:gd name="connsiteX3" fmla="*/ 922283 w 1844566"/>
              <a:gd name="connsiteY3" fmla="*/ 4510302 h 4510302"/>
              <a:gd name="connsiteX4" fmla="*/ 0 w 1844566"/>
              <a:gd name="connsiteY4" fmla="*/ 3588019 h 4510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4566" h="4510302">
                <a:moveTo>
                  <a:pt x="0" y="0"/>
                </a:moveTo>
                <a:lnTo>
                  <a:pt x="1844566" y="0"/>
                </a:lnTo>
                <a:lnTo>
                  <a:pt x="1844566" y="3588019"/>
                </a:lnTo>
                <a:cubicBezTo>
                  <a:pt x="1844566" y="4097383"/>
                  <a:pt x="1431647" y="4510302"/>
                  <a:pt x="922283" y="4510302"/>
                </a:cubicBezTo>
                <a:cubicBezTo>
                  <a:pt x="412919" y="4510302"/>
                  <a:pt x="0" y="4097383"/>
                  <a:pt x="0" y="3588019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6E74E1B6-20F3-2F8F-C3E7-2C9C4B3CB9C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458457" y="-2"/>
            <a:ext cx="1909614" cy="3781163"/>
          </a:xfrm>
          <a:custGeom>
            <a:avLst/>
            <a:gdLst>
              <a:gd name="connsiteX0" fmla="*/ 0 w 1909614"/>
              <a:gd name="connsiteY0" fmla="*/ 0 h 3781163"/>
              <a:gd name="connsiteX1" fmla="*/ 1909614 w 1909614"/>
              <a:gd name="connsiteY1" fmla="*/ 0 h 3781163"/>
              <a:gd name="connsiteX2" fmla="*/ 1909614 w 1909614"/>
              <a:gd name="connsiteY2" fmla="*/ 2826356 h 3781163"/>
              <a:gd name="connsiteX3" fmla="*/ 954807 w 1909614"/>
              <a:gd name="connsiteY3" fmla="*/ 3781163 h 3781163"/>
              <a:gd name="connsiteX4" fmla="*/ 0 w 1909614"/>
              <a:gd name="connsiteY4" fmla="*/ 2826356 h 3781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09614" h="3781163">
                <a:moveTo>
                  <a:pt x="0" y="0"/>
                </a:moveTo>
                <a:lnTo>
                  <a:pt x="1909614" y="0"/>
                </a:lnTo>
                <a:lnTo>
                  <a:pt x="1909614" y="2826356"/>
                </a:lnTo>
                <a:cubicBezTo>
                  <a:pt x="1909614" y="3353683"/>
                  <a:pt x="1482133" y="3781163"/>
                  <a:pt x="954807" y="3781163"/>
                </a:cubicBezTo>
                <a:cubicBezTo>
                  <a:pt x="427481" y="3781163"/>
                  <a:pt x="0" y="3353683"/>
                  <a:pt x="0" y="2826356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3" name="Freeform: Shape 22" hidden="1">
            <a:extLst>
              <a:ext uri="{FF2B5EF4-FFF2-40B4-BE49-F238E27FC236}">
                <a16:creationId xmlns:a16="http://schemas.microsoft.com/office/drawing/2014/main" id="{A5C7A9D1-12EA-9268-558B-E4CD5BC1BB68}"/>
              </a:ext>
            </a:extLst>
          </p:cNvPr>
          <p:cNvSpPr/>
          <p:nvPr userDrawn="1"/>
        </p:nvSpPr>
        <p:spPr>
          <a:xfrm>
            <a:off x="8948194" y="-1"/>
            <a:ext cx="1844566" cy="4510301"/>
          </a:xfrm>
          <a:custGeom>
            <a:avLst/>
            <a:gdLst>
              <a:gd name="connsiteX0" fmla="*/ 1844566 w 1844566"/>
              <a:gd name="connsiteY0" fmla="*/ 0 h 4510301"/>
              <a:gd name="connsiteX1" fmla="*/ 0 w 1844566"/>
              <a:gd name="connsiteY1" fmla="*/ 0 h 4510301"/>
              <a:gd name="connsiteX2" fmla="*/ 0 w 1844566"/>
              <a:gd name="connsiteY2" fmla="*/ 3588019 h 4510301"/>
              <a:gd name="connsiteX3" fmla="*/ 922283 w 1844566"/>
              <a:gd name="connsiteY3" fmla="*/ 4510302 h 4510301"/>
              <a:gd name="connsiteX4" fmla="*/ 1844566 w 1844566"/>
              <a:gd name="connsiteY4" fmla="*/ 3588019 h 4510301"/>
              <a:gd name="connsiteX5" fmla="*/ 1844566 w 1844566"/>
              <a:gd name="connsiteY5" fmla="*/ 0 h 4510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44566" h="4510301">
                <a:moveTo>
                  <a:pt x="1844566" y="0"/>
                </a:moveTo>
                <a:lnTo>
                  <a:pt x="0" y="0"/>
                </a:lnTo>
                <a:lnTo>
                  <a:pt x="0" y="3588019"/>
                </a:lnTo>
                <a:cubicBezTo>
                  <a:pt x="0" y="4097383"/>
                  <a:pt x="412919" y="4510302"/>
                  <a:pt x="922283" y="4510302"/>
                </a:cubicBezTo>
                <a:cubicBezTo>
                  <a:pt x="1431647" y="4510302"/>
                  <a:pt x="1844566" y="4097383"/>
                  <a:pt x="1844566" y="3588019"/>
                </a:cubicBezTo>
                <a:lnTo>
                  <a:pt x="1844566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48627"/>
                </a:srgbClr>
              </a:gs>
              <a:gs pos="50000">
                <a:srgbClr val="85BBE2">
                  <a:alpha val="29412"/>
                </a:srgbClr>
              </a:gs>
              <a:gs pos="100000">
                <a:srgbClr val="0B77C5">
                  <a:alpha val="9804"/>
                </a:srgbClr>
              </a:gs>
            </a:gsLst>
            <a:lin ang="19031442" scaled="1"/>
          </a:gradFill>
          <a:ln w="61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id="{FADB187E-5E47-2B86-5092-83647FAB642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57386" y="9191"/>
            <a:ext cx="1826182" cy="4491918"/>
          </a:xfrm>
          <a:custGeom>
            <a:avLst/>
            <a:gdLst>
              <a:gd name="connsiteX0" fmla="*/ 0 w 1826182"/>
              <a:gd name="connsiteY0" fmla="*/ 0 h 4491918"/>
              <a:gd name="connsiteX1" fmla="*/ 1826182 w 1826182"/>
              <a:gd name="connsiteY1" fmla="*/ 0 h 4491918"/>
              <a:gd name="connsiteX2" fmla="*/ 1826182 w 1826182"/>
              <a:gd name="connsiteY2" fmla="*/ 3578827 h 4491918"/>
              <a:gd name="connsiteX3" fmla="*/ 913091 w 1826182"/>
              <a:gd name="connsiteY3" fmla="*/ 4491918 h 4491918"/>
              <a:gd name="connsiteX4" fmla="*/ 0 w 1826182"/>
              <a:gd name="connsiteY4" fmla="*/ 3578827 h 4491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6182" h="4491918">
                <a:moveTo>
                  <a:pt x="0" y="0"/>
                </a:moveTo>
                <a:lnTo>
                  <a:pt x="1826182" y="0"/>
                </a:lnTo>
                <a:lnTo>
                  <a:pt x="1826182" y="3578827"/>
                </a:lnTo>
                <a:cubicBezTo>
                  <a:pt x="1826182" y="4083110"/>
                  <a:pt x="1417375" y="4491918"/>
                  <a:pt x="913091" y="4491918"/>
                </a:cubicBezTo>
                <a:cubicBezTo>
                  <a:pt x="408807" y="4491918"/>
                  <a:pt x="0" y="4083110"/>
                  <a:pt x="0" y="3578827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02076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#2"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 hidden="1">
            <a:extLst>
              <a:ext uri="{FF2B5EF4-FFF2-40B4-BE49-F238E27FC236}">
                <a16:creationId xmlns:a16="http://schemas.microsoft.com/office/drawing/2014/main" id="{7BC76E44-2669-27F8-D9AB-284C1FB85F1B}"/>
              </a:ext>
            </a:extLst>
          </p:cNvPr>
          <p:cNvSpPr/>
          <p:nvPr/>
        </p:nvSpPr>
        <p:spPr>
          <a:xfrm>
            <a:off x="965210" y="2087998"/>
            <a:ext cx="10211116" cy="5100404"/>
          </a:xfrm>
          <a:custGeom>
            <a:avLst/>
            <a:gdLst>
              <a:gd name="connsiteX0" fmla="*/ 9872607 w 10211116"/>
              <a:gd name="connsiteY0" fmla="*/ 0 h 5100404"/>
              <a:gd name="connsiteX1" fmla="*/ 338509 w 10211116"/>
              <a:gd name="connsiteY1" fmla="*/ 0 h 5100404"/>
              <a:gd name="connsiteX2" fmla="*/ 0 w 10211116"/>
              <a:gd name="connsiteY2" fmla="*/ 338399 h 5100404"/>
              <a:gd name="connsiteX3" fmla="*/ 0 w 10211116"/>
              <a:gd name="connsiteY3" fmla="*/ 4762005 h 5100404"/>
              <a:gd name="connsiteX4" fmla="*/ 338509 w 10211116"/>
              <a:gd name="connsiteY4" fmla="*/ 5100404 h 5100404"/>
              <a:gd name="connsiteX5" fmla="*/ 9872607 w 10211116"/>
              <a:gd name="connsiteY5" fmla="*/ 5100404 h 5100404"/>
              <a:gd name="connsiteX6" fmla="*/ 10211116 w 10211116"/>
              <a:gd name="connsiteY6" fmla="*/ 4762005 h 5100404"/>
              <a:gd name="connsiteX7" fmla="*/ 10211116 w 10211116"/>
              <a:gd name="connsiteY7" fmla="*/ 338399 h 5100404"/>
              <a:gd name="connsiteX8" fmla="*/ 9872607 w 10211116"/>
              <a:gd name="connsiteY8" fmla="*/ 0 h 5100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211116" h="5100404">
                <a:moveTo>
                  <a:pt x="9872607" y="0"/>
                </a:moveTo>
                <a:lnTo>
                  <a:pt x="338509" y="0"/>
                </a:lnTo>
                <a:cubicBezTo>
                  <a:pt x="151556" y="0"/>
                  <a:pt x="0" y="151506"/>
                  <a:pt x="0" y="338399"/>
                </a:cubicBezTo>
                <a:lnTo>
                  <a:pt x="0" y="4762005"/>
                </a:lnTo>
                <a:cubicBezTo>
                  <a:pt x="0" y="4948899"/>
                  <a:pt x="151556" y="5100404"/>
                  <a:pt x="338509" y="5100404"/>
                </a:cubicBezTo>
                <a:lnTo>
                  <a:pt x="9872607" y="5100404"/>
                </a:lnTo>
                <a:cubicBezTo>
                  <a:pt x="10059590" y="5100404"/>
                  <a:pt x="10211116" y="4948899"/>
                  <a:pt x="10211116" y="4762005"/>
                </a:cubicBezTo>
                <a:lnTo>
                  <a:pt x="10211116" y="338399"/>
                </a:lnTo>
                <a:cubicBezTo>
                  <a:pt x="10211116" y="151506"/>
                  <a:pt x="10059590" y="0"/>
                  <a:pt x="9872607" y="0"/>
                </a:cubicBezTo>
                <a:close/>
              </a:path>
            </a:pathLst>
          </a:custGeom>
          <a:noFill/>
          <a:ln w="20927" cap="flat">
            <a:gradFill>
              <a:gsLst>
                <a:gs pos="0">
                  <a:srgbClr val="E7F1FF"/>
                </a:gs>
                <a:gs pos="52031">
                  <a:srgbClr val="AEA6D2">
                    <a:alpha val="0"/>
                  </a:srgbClr>
                </a:gs>
                <a:gs pos="78378">
                  <a:srgbClr val="5F509A">
                    <a:alpha val="0"/>
                  </a:srgbClr>
                </a:gs>
                <a:gs pos="100000">
                  <a:srgbClr val="A197CA">
                    <a:alpha val="24706"/>
                  </a:srgbClr>
                </a:gs>
              </a:gsLst>
              <a:lin ang="4943036" scaled="1"/>
            </a:gra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15" name="Picture 14" descr="A black and blue background&#10;&#10;Description automatically generated with medium confidence">
            <a:extLst>
              <a:ext uri="{FF2B5EF4-FFF2-40B4-BE49-F238E27FC236}">
                <a16:creationId xmlns:a16="http://schemas.microsoft.com/office/drawing/2014/main" id="{325C3602-19E8-8133-B739-8961E4303DF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23" name="Freeform: Shape 22" hidden="1">
            <a:extLst>
              <a:ext uri="{FF2B5EF4-FFF2-40B4-BE49-F238E27FC236}">
                <a16:creationId xmlns:a16="http://schemas.microsoft.com/office/drawing/2014/main" id="{A5C7A9D1-12EA-9268-558B-E4CD5BC1BB68}"/>
              </a:ext>
            </a:extLst>
          </p:cNvPr>
          <p:cNvSpPr/>
          <p:nvPr userDrawn="1"/>
        </p:nvSpPr>
        <p:spPr>
          <a:xfrm>
            <a:off x="8948194" y="-1"/>
            <a:ext cx="1844566" cy="4510301"/>
          </a:xfrm>
          <a:custGeom>
            <a:avLst/>
            <a:gdLst>
              <a:gd name="connsiteX0" fmla="*/ 1844566 w 1844566"/>
              <a:gd name="connsiteY0" fmla="*/ 0 h 4510301"/>
              <a:gd name="connsiteX1" fmla="*/ 0 w 1844566"/>
              <a:gd name="connsiteY1" fmla="*/ 0 h 4510301"/>
              <a:gd name="connsiteX2" fmla="*/ 0 w 1844566"/>
              <a:gd name="connsiteY2" fmla="*/ 3588019 h 4510301"/>
              <a:gd name="connsiteX3" fmla="*/ 922283 w 1844566"/>
              <a:gd name="connsiteY3" fmla="*/ 4510302 h 4510301"/>
              <a:gd name="connsiteX4" fmla="*/ 1844566 w 1844566"/>
              <a:gd name="connsiteY4" fmla="*/ 3588019 h 4510301"/>
              <a:gd name="connsiteX5" fmla="*/ 1844566 w 1844566"/>
              <a:gd name="connsiteY5" fmla="*/ 0 h 4510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44566" h="4510301">
                <a:moveTo>
                  <a:pt x="1844566" y="0"/>
                </a:moveTo>
                <a:lnTo>
                  <a:pt x="0" y="0"/>
                </a:lnTo>
                <a:lnTo>
                  <a:pt x="0" y="3588019"/>
                </a:lnTo>
                <a:cubicBezTo>
                  <a:pt x="0" y="4097383"/>
                  <a:pt x="412919" y="4510302"/>
                  <a:pt x="922283" y="4510302"/>
                </a:cubicBezTo>
                <a:cubicBezTo>
                  <a:pt x="1431647" y="4510302"/>
                  <a:pt x="1844566" y="4097383"/>
                  <a:pt x="1844566" y="3588019"/>
                </a:cubicBezTo>
                <a:lnTo>
                  <a:pt x="1844566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48627"/>
                </a:srgbClr>
              </a:gs>
              <a:gs pos="50000">
                <a:srgbClr val="85BBE2">
                  <a:alpha val="29412"/>
                </a:srgbClr>
              </a:gs>
              <a:gs pos="100000">
                <a:srgbClr val="0B77C5">
                  <a:alpha val="9804"/>
                </a:srgbClr>
              </a:gs>
            </a:gsLst>
            <a:lin ang="19031442" scaled="1"/>
          </a:gradFill>
          <a:ln w="61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2C9AD01-4D7A-6319-E737-5E6B43957211}"/>
              </a:ext>
            </a:extLst>
          </p:cNvPr>
          <p:cNvGrpSpPr/>
          <p:nvPr userDrawn="1"/>
        </p:nvGrpSpPr>
        <p:grpSpPr>
          <a:xfrm>
            <a:off x="492403" y="1957158"/>
            <a:ext cx="11477131" cy="3366437"/>
            <a:chOff x="568603" y="1655506"/>
            <a:chExt cx="11477131" cy="3366437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6123D81F-722F-C1A5-9A23-98A43E72C88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68603" y="1655506"/>
              <a:ext cx="3366437" cy="3366437"/>
            </a:xfrm>
            <a:prstGeom prst="rect">
              <a:avLst/>
            </a:prstGeom>
          </p:spPr>
        </p:pic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3678AC08-159D-1870-2244-09659F79C8E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263097" y="1655506"/>
              <a:ext cx="3366437" cy="3366437"/>
            </a:xfrm>
            <a:prstGeom prst="rect">
              <a:avLst/>
            </a:prstGeom>
          </p:spPr>
        </p:pic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9120A935-C6BE-336E-497A-BDBE3C27393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984803" y="1655506"/>
              <a:ext cx="3366437" cy="3366437"/>
            </a:xfrm>
            <a:prstGeom prst="rect">
              <a:avLst/>
            </a:prstGeom>
          </p:spPr>
        </p:pic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FC289512-3041-D3C8-8038-BAA34D479AA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679297" y="1655506"/>
              <a:ext cx="3366437" cy="3366437"/>
            </a:xfrm>
            <a:prstGeom prst="rect">
              <a:avLst/>
            </a:prstGeom>
          </p:spPr>
        </p:pic>
      </p:grpSp>
      <p:sp>
        <p:nvSpPr>
          <p:cNvPr id="46" name="Picture Placeholder 45">
            <a:extLst>
              <a:ext uri="{FF2B5EF4-FFF2-40B4-BE49-F238E27FC236}">
                <a16:creationId xmlns:a16="http://schemas.microsoft.com/office/drawing/2014/main" id="{41243CF2-1268-45D8-1938-8A62201AB10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86920" y="2225769"/>
            <a:ext cx="2227998" cy="2254311"/>
          </a:xfrm>
          <a:custGeom>
            <a:avLst/>
            <a:gdLst>
              <a:gd name="connsiteX0" fmla="*/ 1100842 w 2227998"/>
              <a:gd name="connsiteY0" fmla="*/ 0 h 2254311"/>
              <a:gd name="connsiteX1" fmla="*/ 2227998 w 2227998"/>
              <a:gd name="connsiteY1" fmla="*/ 1127155 h 2254311"/>
              <a:gd name="connsiteX2" fmla="*/ 1100842 w 2227998"/>
              <a:gd name="connsiteY2" fmla="*/ 2254311 h 2254311"/>
              <a:gd name="connsiteX3" fmla="*/ 24361 w 2227998"/>
              <a:gd name="connsiteY3" fmla="*/ 1462338 h 2254311"/>
              <a:gd name="connsiteX4" fmla="*/ 0 w 2227998"/>
              <a:gd name="connsiteY4" fmla="*/ 1367592 h 2254311"/>
              <a:gd name="connsiteX5" fmla="*/ 0 w 2227998"/>
              <a:gd name="connsiteY5" fmla="*/ 886718 h 2254311"/>
              <a:gd name="connsiteX6" fmla="*/ 24361 w 2227998"/>
              <a:gd name="connsiteY6" fmla="*/ 791973 h 2254311"/>
              <a:gd name="connsiteX7" fmla="*/ 1100842 w 2227998"/>
              <a:gd name="connsiteY7" fmla="*/ 0 h 22543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27998" h="2254311">
                <a:moveTo>
                  <a:pt x="1100842" y="0"/>
                </a:moveTo>
                <a:cubicBezTo>
                  <a:pt x="1723355" y="0"/>
                  <a:pt x="2227998" y="504642"/>
                  <a:pt x="2227998" y="1127155"/>
                </a:cubicBezTo>
                <a:cubicBezTo>
                  <a:pt x="2227998" y="1749668"/>
                  <a:pt x="1723355" y="2254311"/>
                  <a:pt x="1100842" y="2254311"/>
                </a:cubicBezTo>
                <a:cubicBezTo>
                  <a:pt x="595050" y="2254311"/>
                  <a:pt x="167072" y="1921168"/>
                  <a:pt x="24361" y="1462338"/>
                </a:cubicBezTo>
                <a:lnTo>
                  <a:pt x="0" y="1367592"/>
                </a:lnTo>
                <a:lnTo>
                  <a:pt x="0" y="886718"/>
                </a:lnTo>
                <a:lnTo>
                  <a:pt x="24361" y="791973"/>
                </a:lnTo>
                <a:cubicBezTo>
                  <a:pt x="167072" y="333143"/>
                  <a:pt x="595050" y="0"/>
                  <a:pt x="110084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3D33B6A2-504B-C275-4AA1-68402E09902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555102" y="2225769"/>
            <a:ext cx="2254311" cy="2254311"/>
          </a:xfrm>
          <a:custGeom>
            <a:avLst/>
            <a:gdLst>
              <a:gd name="connsiteX0" fmla="*/ 1127155 w 2254311"/>
              <a:gd name="connsiteY0" fmla="*/ 0 h 2254311"/>
              <a:gd name="connsiteX1" fmla="*/ 2254311 w 2254311"/>
              <a:gd name="connsiteY1" fmla="*/ 1127155 h 2254311"/>
              <a:gd name="connsiteX2" fmla="*/ 1127155 w 2254311"/>
              <a:gd name="connsiteY2" fmla="*/ 2254311 h 2254311"/>
              <a:gd name="connsiteX3" fmla="*/ 0 w 2254311"/>
              <a:gd name="connsiteY3" fmla="*/ 1127155 h 2254311"/>
              <a:gd name="connsiteX4" fmla="*/ 1127155 w 2254311"/>
              <a:gd name="connsiteY4" fmla="*/ 0 h 22543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54311" h="2254311">
                <a:moveTo>
                  <a:pt x="1127155" y="0"/>
                </a:moveTo>
                <a:cubicBezTo>
                  <a:pt x="1749668" y="0"/>
                  <a:pt x="2254311" y="504642"/>
                  <a:pt x="2254311" y="1127155"/>
                </a:cubicBezTo>
                <a:cubicBezTo>
                  <a:pt x="2254311" y="1749668"/>
                  <a:pt x="1749668" y="2254311"/>
                  <a:pt x="1127155" y="2254311"/>
                </a:cubicBezTo>
                <a:cubicBezTo>
                  <a:pt x="504642" y="2254311"/>
                  <a:pt x="0" y="1749668"/>
                  <a:pt x="0" y="1127155"/>
                </a:cubicBezTo>
                <a:cubicBezTo>
                  <a:pt x="0" y="504642"/>
                  <a:pt x="504642" y="0"/>
                  <a:pt x="112715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id="{1D97F124-3271-E1A7-225A-375E1FE7B0B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76808" y="2225769"/>
            <a:ext cx="2254311" cy="2254311"/>
          </a:xfrm>
          <a:custGeom>
            <a:avLst/>
            <a:gdLst>
              <a:gd name="connsiteX0" fmla="*/ 1127155 w 2254311"/>
              <a:gd name="connsiteY0" fmla="*/ 0 h 2254311"/>
              <a:gd name="connsiteX1" fmla="*/ 2254311 w 2254311"/>
              <a:gd name="connsiteY1" fmla="*/ 1127155 h 2254311"/>
              <a:gd name="connsiteX2" fmla="*/ 1127155 w 2254311"/>
              <a:gd name="connsiteY2" fmla="*/ 2254311 h 2254311"/>
              <a:gd name="connsiteX3" fmla="*/ 0 w 2254311"/>
              <a:gd name="connsiteY3" fmla="*/ 1127155 h 2254311"/>
              <a:gd name="connsiteX4" fmla="*/ 1127155 w 2254311"/>
              <a:gd name="connsiteY4" fmla="*/ 0 h 22543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54311" h="2254311">
                <a:moveTo>
                  <a:pt x="1127155" y="0"/>
                </a:moveTo>
                <a:cubicBezTo>
                  <a:pt x="1749668" y="0"/>
                  <a:pt x="2254311" y="504642"/>
                  <a:pt x="2254311" y="1127155"/>
                </a:cubicBezTo>
                <a:cubicBezTo>
                  <a:pt x="2254311" y="1749668"/>
                  <a:pt x="1749668" y="2254311"/>
                  <a:pt x="1127155" y="2254311"/>
                </a:cubicBezTo>
                <a:cubicBezTo>
                  <a:pt x="504642" y="2254311"/>
                  <a:pt x="0" y="1749668"/>
                  <a:pt x="0" y="1127155"/>
                </a:cubicBezTo>
                <a:cubicBezTo>
                  <a:pt x="0" y="504642"/>
                  <a:pt x="504642" y="0"/>
                  <a:pt x="112715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49" name="Picture Placeholder 48">
            <a:extLst>
              <a:ext uri="{FF2B5EF4-FFF2-40B4-BE49-F238E27FC236}">
                <a16:creationId xmlns:a16="http://schemas.microsoft.com/office/drawing/2014/main" id="{6F71A6E8-1D98-FE0D-EDEF-C51C764C069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971302" y="2225769"/>
            <a:ext cx="2254311" cy="2254311"/>
          </a:xfrm>
          <a:custGeom>
            <a:avLst/>
            <a:gdLst>
              <a:gd name="connsiteX0" fmla="*/ 1127155 w 2254311"/>
              <a:gd name="connsiteY0" fmla="*/ 0 h 2254311"/>
              <a:gd name="connsiteX1" fmla="*/ 2254311 w 2254311"/>
              <a:gd name="connsiteY1" fmla="*/ 1127155 h 2254311"/>
              <a:gd name="connsiteX2" fmla="*/ 1127155 w 2254311"/>
              <a:gd name="connsiteY2" fmla="*/ 2254311 h 2254311"/>
              <a:gd name="connsiteX3" fmla="*/ 0 w 2254311"/>
              <a:gd name="connsiteY3" fmla="*/ 1127155 h 2254311"/>
              <a:gd name="connsiteX4" fmla="*/ 1127155 w 2254311"/>
              <a:gd name="connsiteY4" fmla="*/ 0 h 22543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54311" h="2254311">
                <a:moveTo>
                  <a:pt x="1127155" y="0"/>
                </a:moveTo>
                <a:cubicBezTo>
                  <a:pt x="1749668" y="0"/>
                  <a:pt x="2254311" y="504642"/>
                  <a:pt x="2254311" y="1127155"/>
                </a:cubicBezTo>
                <a:cubicBezTo>
                  <a:pt x="2254311" y="1749668"/>
                  <a:pt x="1749668" y="2254311"/>
                  <a:pt x="1127155" y="2254311"/>
                </a:cubicBezTo>
                <a:cubicBezTo>
                  <a:pt x="504642" y="2254311"/>
                  <a:pt x="0" y="1749668"/>
                  <a:pt x="0" y="1127155"/>
                </a:cubicBezTo>
                <a:cubicBezTo>
                  <a:pt x="0" y="504642"/>
                  <a:pt x="504642" y="0"/>
                  <a:pt x="112715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3025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Services"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 hidden="1">
            <a:extLst>
              <a:ext uri="{FF2B5EF4-FFF2-40B4-BE49-F238E27FC236}">
                <a16:creationId xmlns:a16="http://schemas.microsoft.com/office/drawing/2014/main" id="{7BC76E44-2669-27F8-D9AB-284C1FB85F1B}"/>
              </a:ext>
            </a:extLst>
          </p:cNvPr>
          <p:cNvSpPr/>
          <p:nvPr/>
        </p:nvSpPr>
        <p:spPr>
          <a:xfrm>
            <a:off x="965210" y="2087998"/>
            <a:ext cx="10211116" cy="5100404"/>
          </a:xfrm>
          <a:custGeom>
            <a:avLst/>
            <a:gdLst>
              <a:gd name="connsiteX0" fmla="*/ 9872607 w 10211116"/>
              <a:gd name="connsiteY0" fmla="*/ 0 h 5100404"/>
              <a:gd name="connsiteX1" fmla="*/ 338509 w 10211116"/>
              <a:gd name="connsiteY1" fmla="*/ 0 h 5100404"/>
              <a:gd name="connsiteX2" fmla="*/ 0 w 10211116"/>
              <a:gd name="connsiteY2" fmla="*/ 338399 h 5100404"/>
              <a:gd name="connsiteX3" fmla="*/ 0 w 10211116"/>
              <a:gd name="connsiteY3" fmla="*/ 4762005 h 5100404"/>
              <a:gd name="connsiteX4" fmla="*/ 338509 w 10211116"/>
              <a:gd name="connsiteY4" fmla="*/ 5100404 h 5100404"/>
              <a:gd name="connsiteX5" fmla="*/ 9872607 w 10211116"/>
              <a:gd name="connsiteY5" fmla="*/ 5100404 h 5100404"/>
              <a:gd name="connsiteX6" fmla="*/ 10211116 w 10211116"/>
              <a:gd name="connsiteY6" fmla="*/ 4762005 h 5100404"/>
              <a:gd name="connsiteX7" fmla="*/ 10211116 w 10211116"/>
              <a:gd name="connsiteY7" fmla="*/ 338399 h 5100404"/>
              <a:gd name="connsiteX8" fmla="*/ 9872607 w 10211116"/>
              <a:gd name="connsiteY8" fmla="*/ 0 h 5100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211116" h="5100404">
                <a:moveTo>
                  <a:pt x="9872607" y="0"/>
                </a:moveTo>
                <a:lnTo>
                  <a:pt x="338509" y="0"/>
                </a:lnTo>
                <a:cubicBezTo>
                  <a:pt x="151556" y="0"/>
                  <a:pt x="0" y="151506"/>
                  <a:pt x="0" y="338399"/>
                </a:cubicBezTo>
                <a:lnTo>
                  <a:pt x="0" y="4762005"/>
                </a:lnTo>
                <a:cubicBezTo>
                  <a:pt x="0" y="4948899"/>
                  <a:pt x="151556" y="5100404"/>
                  <a:pt x="338509" y="5100404"/>
                </a:cubicBezTo>
                <a:lnTo>
                  <a:pt x="9872607" y="5100404"/>
                </a:lnTo>
                <a:cubicBezTo>
                  <a:pt x="10059590" y="5100404"/>
                  <a:pt x="10211116" y="4948899"/>
                  <a:pt x="10211116" y="4762005"/>
                </a:cubicBezTo>
                <a:lnTo>
                  <a:pt x="10211116" y="338399"/>
                </a:lnTo>
                <a:cubicBezTo>
                  <a:pt x="10211116" y="151506"/>
                  <a:pt x="10059590" y="0"/>
                  <a:pt x="9872607" y="0"/>
                </a:cubicBezTo>
                <a:close/>
              </a:path>
            </a:pathLst>
          </a:custGeom>
          <a:noFill/>
          <a:ln w="20927" cap="flat">
            <a:gradFill>
              <a:gsLst>
                <a:gs pos="0">
                  <a:srgbClr val="E7F1FF"/>
                </a:gs>
                <a:gs pos="52031">
                  <a:srgbClr val="AEA6D2">
                    <a:alpha val="0"/>
                  </a:srgbClr>
                </a:gs>
                <a:gs pos="78378">
                  <a:srgbClr val="5F509A">
                    <a:alpha val="0"/>
                  </a:srgbClr>
                </a:gs>
                <a:gs pos="100000">
                  <a:srgbClr val="A197CA">
                    <a:alpha val="24706"/>
                  </a:srgbClr>
                </a:gs>
              </a:gsLst>
              <a:lin ang="4943036" scaled="1"/>
            </a:gra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15" name="Picture 14" descr="A black and blue background&#10;&#10;Description automatically generated with medium confidence">
            <a:extLst>
              <a:ext uri="{FF2B5EF4-FFF2-40B4-BE49-F238E27FC236}">
                <a16:creationId xmlns:a16="http://schemas.microsoft.com/office/drawing/2014/main" id="{325C3602-19E8-8133-B739-8961E4303DF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3" name="Freeform: Shape 22" hidden="1">
            <a:extLst>
              <a:ext uri="{FF2B5EF4-FFF2-40B4-BE49-F238E27FC236}">
                <a16:creationId xmlns:a16="http://schemas.microsoft.com/office/drawing/2014/main" id="{A5C7A9D1-12EA-9268-558B-E4CD5BC1BB68}"/>
              </a:ext>
            </a:extLst>
          </p:cNvPr>
          <p:cNvSpPr/>
          <p:nvPr userDrawn="1"/>
        </p:nvSpPr>
        <p:spPr>
          <a:xfrm>
            <a:off x="8948194" y="-1"/>
            <a:ext cx="1844566" cy="4510301"/>
          </a:xfrm>
          <a:custGeom>
            <a:avLst/>
            <a:gdLst>
              <a:gd name="connsiteX0" fmla="*/ 1844566 w 1844566"/>
              <a:gd name="connsiteY0" fmla="*/ 0 h 4510301"/>
              <a:gd name="connsiteX1" fmla="*/ 0 w 1844566"/>
              <a:gd name="connsiteY1" fmla="*/ 0 h 4510301"/>
              <a:gd name="connsiteX2" fmla="*/ 0 w 1844566"/>
              <a:gd name="connsiteY2" fmla="*/ 3588019 h 4510301"/>
              <a:gd name="connsiteX3" fmla="*/ 922283 w 1844566"/>
              <a:gd name="connsiteY3" fmla="*/ 4510302 h 4510301"/>
              <a:gd name="connsiteX4" fmla="*/ 1844566 w 1844566"/>
              <a:gd name="connsiteY4" fmla="*/ 3588019 h 4510301"/>
              <a:gd name="connsiteX5" fmla="*/ 1844566 w 1844566"/>
              <a:gd name="connsiteY5" fmla="*/ 0 h 4510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44566" h="4510301">
                <a:moveTo>
                  <a:pt x="1844566" y="0"/>
                </a:moveTo>
                <a:lnTo>
                  <a:pt x="0" y="0"/>
                </a:lnTo>
                <a:lnTo>
                  <a:pt x="0" y="3588019"/>
                </a:lnTo>
                <a:cubicBezTo>
                  <a:pt x="0" y="4097383"/>
                  <a:pt x="412919" y="4510302"/>
                  <a:pt x="922283" y="4510302"/>
                </a:cubicBezTo>
                <a:cubicBezTo>
                  <a:pt x="1431647" y="4510302"/>
                  <a:pt x="1844566" y="4097383"/>
                  <a:pt x="1844566" y="3588019"/>
                </a:cubicBezTo>
                <a:lnTo>
                  <a:pt x="1844566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48627"/>
                </a:srgbClr>
              </a:gs>
              <a:gs pos="50000">
                <a:srgbClr val="85BBE2">
                  <a:alpha val="29412"/>
                </a:srgbClr>
              </a:gs>
              <a:gs pos="100000">
                <a:srgbClr val="0B77C5">
                  <a:alpha val="9804"/>
                </a:srgbClr>
              </a:gs>
            </a:gsLst>
            <a:lin ang="19031442" scaled="1"/>
          </a:gradFill>
          <a:ln w="61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8085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#1"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 hidden="1">
            <a:extLst>
              <a:ext uri="{FF2B5EF4-FFF2-40B4-BE49-F238E27FC236}">
                <a16:creationId xmlns:a16="http://schemas.microsoft.com/office/drawing/2014/main" id="{7BC76E44-2669-27F8-D9AB-284C1FB85F1B}"/>
              </a:ext>
            </a:extLst>
          </p:cNvPr>
          <p:cNvSpPr/>
          <p:nvPr/>
        </p:nvSpPr>
        <p:spPr>
          <a:xfrm>
            <a:off x="965210" y="2087998"/>
            <a:ext cx="10211116" cy="5100404"/>
          </a:xfrm>
          <a:custGeom>
            <a:avLst/>
            <a:gdLst>
              <a:gd name="connsiteX0" fmla="*/ 9872607 w 10211116"/>
              <a:gd name="connsiteY0" fmla="*/ 0 h 5100404"/>
              <a:gd name="connsiteX1" fmla="*/ 338509 w 10211116"/>
              <a:gd name="connsiteY1" fmla="*/ 0 h 5100404"/>
              <a:gd name="connsiteX2" fmla="*/ 0 w 10211116"/>
              <a:gd name="connsiteY2" fmla="*/ 338399 h 5100404"/>
              <a:gd name="connsiteX3" fmla="*/ 0 w 10211116"/>
              <a:gd name="connsiteY3" fmla="*/ 4762005 h 5100404"/>
              <a:gd name="connsiteX4" fmla="*/ 338509 w 10211116"/>
              <a:gd name="connsiteY4" fmla="*/ 5100404 h 5100404"/>
              <a:gd name="connsiteX5" fmla="*/ 9872607 w 10211116"/>
              <a:gd name="connsiteY5" fmla="*/ 5100404 h 5100404"/>
              <a:gd name="connsiteX6" fmla="*/ 10211116 w 10211116"/>
              <a:gd name="connsiteY6" fmla="*/ 4762005 h 5100404"/>
              <a:gd name="connsiteX7" fmla="*/ 10211116 w 10211116"/>
              <a:gd name="connsiteY7" fmla="*/ 338399 h 5100404"/>
              <a:gd name="connsiteX8" fmla="*/ 9872607 w 10211116"/>
              <a:gd name="connsiteY8" fmla="*/ 0 h 5100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211116" h="5100404">
                <a:moveTo>
                  <a:pt x="9872607" y="0"/>
                </a:moveTo>
                <a:lnTo>
                  <a:pt x="338509" y="0"/>
                </a:lnTo>
                <a:cubicBezTo>
                  <a:pt x="151556" y="0"/>
                  <a:pt x="0" y="151506"/>
                  <a:pt x="0" y="338399"/>
                </a:cubicBezTo>
                <a:lnTo>
                  <a:pt x="0" y="4762005"/>
                </a:lnTo>
                <a:cubicBezTo>
                  <a:pt x="0" y="4948899"/>
                  <a:pt x="151556" y="5100404"/>
                  <a:pt x="338509" y="5100404"/>
                </a:cubicBezTo>
                <a:lnTo>
                  <a:pt x="9872607" y="5100404"/>
                </a:lnTo>
                <a:cubicBezTo>
                  <a:pt x="10059590" y="5100404"/>
                  <a:pt x="10211116" y="4948899"/>
                  <a:pt x="10211116" y="4762005"/>
                </a:cubicBezTo>
                <a:lnTo>
                  <a:pt x="10211116" y="338399"/>
                </a:lnTo>
                <a:cubicBezTo>
                  <a:pt x="10211116" y="151506"/>
                  <a:pt x="10059590" y="0"/>
                  <a:pt x="9872607" y="0"/>
                </a:cubicBezTo>
                <a:close/>
              </a:path>
            </a:pathLst>
          </a:custGeom>
          <a:noFill/>
          <a:ln w="20927" cap="flat">
            <a:gradFill>
              <a:gsLst>
                <a:gs pos="0">
                  <a:srgbClr val="E7F1FF"/>
                </a:gs>
                <a:gs pos="52031">
                  <a:srgbClr val="AEA6D2">
                    <a:alpha val="0"/>
                  </a:srgbClr>
                </a:gs>
                <a:gs pos="78378">
                  <a:srgbClr val="5F509A">
                    <a:alpha val="0"/>
                  </a:srgbClr>
                </a:gs>
                <a:gs pos="100000">
                  <a:srgbClr val="A197CA">
                    <a:alpha val="24706"/>
                  </a:srgbClr>
                </a:gs>
              </a:gsLst>
              <a:lin ang="4943036" scaled="1"/>
            </a:gra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15" name="Picture 14" descr="A black and blue background&#10;&#10;Description automatically generated with medium confidence">
            <a:extLst>
              <a:ext uri="{FF2B5EF4-FFF2-40B4-BE49-F238E27FC236}">
                <a16:creationId xmlns:a16="http://schemas.microsoft.com/office/drawing/2014/main" id="{325C3602-19E8-8133-B739-8961E4303DF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12192000" cy="6858000"/>
          </a:xfrm>
          <a:prstGeom prst="rect">
            <a:avLst/>
          </a:prstGeom>
        </p:spPr>
      </p:pic>
      <p:sp>
        <p:nvSpPr>
          <p:cNvPr id="23" name="Freeform: Shape 22" hidden="1">
            <a:extLst>
              <a:ext uri="{FF2B5EF4-FFF2-40B4-BE49-F238E27FC236}">
                <a16:creationId xmlns:a16="http://schemas.microsoft.com/office/drawing/2014/main" id="{A5C7A9D1-12EA-9268-558B-E4CD5BC1BB68}"/>
              </a:ext>
            </a:extLst>
          </p:cNvPr>
          <p:cNvSpPr/>
          <p:nvPr userDrawn="1"/>
        </p:nvSpPr>
        <p:spPr>
          <a:xfrm>
            <a:off x="8948194" y="-1"/>
            <a:ext cx="1844566" cy="4510301"/>
          </a:xfrm>
          <a:custGeom>
            <a:avLst/>
            <a:gdLst>
              <a:gd name="connsiteX0" fmla="*/ 1844566 w 1844566"/>
              <a:gd name="connsiteY0" fmla="*/ 0 h 4510301"/>
              <a:gd name="connsiteX1" fmla="*/ 0 w 1844566"/>
              <a:gd name="connsiteY1" fmla="*/ 0 h 4510301"/>
              <a:gd name="connsiteX2" fmla="*/ 0 w 1844566"/>
              <a:gd name="connsiteY2" fmla="*/ 3588019 h 4510301"/>
              <a:gd name="connsiteX3" fmla="*/ 922283 w 1844566"/>
              <a:gd name="connsiteY3" fmla="*/ 4510302 h 4510301"/>
              <a:gd name="connsiteX4" fmla="*/ 1844566 w 1844566"/>
              <a:gd name="connsiteY4" fmla="*/ 3588019 h 4510301"/>
              <a:gd name="connsiteX5" fmla="*/ 1844566 w 1844566"/>
              <a:gd name="connsiteY5" fmla="*/ 0 h 4510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44566" h="4510301">
                <a:moveTo>
                  <a:pt x="1844566" y="0"/>
                </a:moveTo>
                <a:lnTo>
                  <a:pt x="0" y="0"/>
                </a:lnTo>
                <a:lnTo>
                  <a:pt x="0" y="3588019"/>
                </a:lnTo>
                <a:cubicBezTo>
                  <a:pt x="0" y="4097383"/>
                  <a:pt x="412919" y="4510302"/>
                  <a:pt x="922283" y="4510302"/>
                </a:cubicBezTo>
                <a:cubicBezTo>
                  <a:pt x="1431647" y="4510302"/>
                  <a:pt x="1844566" y="4097383"/>
                  <a:pt x="1844566" y="3588019"/>
                </a:cubicBezTo>
                <a:lnTo>
                  <a:pt x="1844566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48627"/>
                </a:srgbClr>
              </a:gs>
              <a:gs pos="50000">
                <a:srgbClr val="85BBE2">
                  <a:alpha val="29412"/>
                </a:srgbClr>
              </a:gs>
              <a:gs pos="100000">
                <a:srgbClr val="0B77C5">
                  <a:alpha val="9804"/>
                </a:srgbClr>
              </a:gs>
            </a:gsLst>
            <a:lin ang="19031442" scaled="1"/>
          </a:gradFill>
          <a:ln w="61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0730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ing slidw"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 hidden="1">
            <a:extLst>
              <a:ext uri="{FF2B5EF4-FFF2-40B4-BE49-F238E27FC236}">
                <a16:creationId xmlns:a16="http://schemas.microsoft.com/office/drawing/2014/main" id="{7BC76E44-2669-27F8-D9AB-284C1FB85F1B}"/>
              </a:ext>
            </a:extLst>
          </p:cNvPr>
          <p:cNvSpPr/>
          <p:nvPr/>
        </p:nvSpPr>
        <p:spPr>
          <a:xfrm>
            <a:off x="965210" y="2087998"/>
            <a:ext cx="10211116" cy="5100404"/>
          </a:xfrm>
          <a:custGeom>
            <a:avLst/>
            <a:gdLst>
              <a:gd name="connsiteX0" fmla="*/ 9872607 w 10211116"/>
              <a:gd name="connsiteY0" fmla="*/ 0 h 5100404"/>
              <a:gd name="connsiteX1" fmla="*/ 338509 w 10211116"/>
              <a:gd name="connsiteY1" fmla="*/ 0 h 5100404"/>
              <a:gd name="connsiteX2" fmla="*/ 0 w 10211116"/>
              <a:gd name="connsiteY2" fmla="*/ 338399 h 5100404"/>
              <a:gd name="connsiteX3" fmla="*/ 0 w 10211116"/>
              <a:gd name="connsiteY3" fmla="*/ 4762005 h 5100404"/>
              <a:gd name="connsiteX4" fmla="*/ 338509 w 10211116"/>
              <a:gd name="connsiteY4" fmla="*/ 5100404 h 5100404"/>
              <a:gd name="connsiteX5" fmla="*/ 9872607 w 10211116"/>
              <a:gd name="connsiteY5" fmla="*/ 5100404 h 5100404"/>
              <a:gd name="connsiteX6" fmla="*/ 10211116 w 10211116"/>
              <a:gd name="connsiteY6" fmla="*/ 4762005 h 5100404"/>
              <a:gd name="connsiteX7" fmla="*/ 10211116 w 10211116"/>
              <a:gd name="connsiteY7" fmla="*/ 338399 h 5100404"/>
              <a:gd name="connsiteX8" fmla="*/ 9872607 w 10211116"/>
              <a:gd name="connsiteY8" fmla="*/ 0 h 5100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211116" h="5100404">
                <a:moveTo>
                  <a:pt x="9872607" y="0"/>
                </a:moveTo>
                <a:lnTo>
                  <a:pt x="338509" y="0"/>
                </a:lnTo>
                <a:cubicBezTo>
                  <a:pt x="151556" y="0"/>
                  <a:pt x="0" y="151506"/>
                  <a:pt x="0" y="338399"/>
                </a:cubicBezTo>
                <a:lnTo>
                  <a:pt x="0" y="4762005"/>
                </a:lnTo>
                <a:cubicBezTo>
                  <a:pt x="0" y="4948899"/>
                  <a:pt x="151556" y="5100404"/>
                  <a:pt x="338509" y="5100404"/>
                </a:cubicBezTo>
                <a:lnTo>
                  <a:pt x="9872607" y="5100404"/>
                </a:lnTo>
                <a:cubicBezTo>
                  <a:pt x="10059590" y="5100404"/>
                  <a:pt x="10211116" y="4948899"/>
                  <a:pt x="10211116" y="4762005"/>
                </a:cubicBezTo>
                <a:lnTo>
                  <a:pt x="10211116" y="338399"/>
                </a:lnTo>
                <a:cubicBezTo>
                  <a:pt x="10211116" y="151506"/>
                  <a:pt x="10059590" y="0"/>
                  <a:pt x="9872607" y="0"/>
                </a:cubicBezTo>
                <a:close/>
              </a:path>
            </a:pathLst>
          </a:custGeom>
          <a:noFill/>
          <a:ln w="20927" cap="flat">
            <a:gradFill>
              <a:gsLst>
                <a:gs pos="0">
                  <a:srgbClr val="E7F1FF"/>
                </a:gs>
                <a:gs pos="52031">
                  <a:srgbClr val="AEA6D2">
                    <a:alpha val="0"/>
                  </a:srgbClr>
                </a:gs>
                <a:gs pos="78378">
                  <a:srgbClr val="5F509A">
                    <a:alpha val="0"/>
                  </a:srgbClr>
                </a:gs>
                <a:gs pos="100000">
                  <a:srgbClr val="A197CA">
                    <a:alpha val="24706"/>
                  </a:srgbClr>
                </a:gs>
              </a:gsLst>
              <a:lin ang="4943036" scaled="1"/>
            </a:gra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" name="Freeform: Shape 22" hidden="1">
            <a:extLst>
              <a:ext uri="{FF2B5EF4-FFF2-40B4-BE49-F238E27FC236}">
                <a16:creationId xmlns:a16="http://schemas.microsoft.com/office/drawing/2014/main" id="{A5C7A9D1-12EA-9268-558B-E4CD5BC1BB68}"/>
              </a:ext>
            </a:extLst>
          </p:cNvPr>
          <p:cNvSpPr/>
          <p:nvPr userDrawn="1"/>
        </p:nvSpPr>
        <p:spPr>
          <a:xfrm>
            <a:off x="8948194" y="-1"/>
            <a:ext cx="1844566" cy="4510301"/>
          </a:xfrm>
          <a:custGeom>
            <a:avLst/>
            <a:gdLst>
              <a:gd name="connsiteX0" fmla="*/ 1844566 w 1844566"/>
              <a:gd name="connsiteY0" fmla="*/ 0 h 4510301"/>
              <a:gd name="connsiteX1" fmla="*/ 0 w 1844566"/>
              <a:gd name="connsiteY1" fmla="*/ 0 h 4510301"/>
              <a:gd name="connsiteX2" fmla="*/ 0 w 1844566"/>
              <a:gd name="connsiteY2" fmla="*/ 3588019 h 4510301"/>
              <a:gd name="connsiteX3" fmla="*/ 922283 w 1844566"/>
              <a:gd name="connsiteY3" fmla="*/ 4510302 h 4510301"/>
              <a:gd name="connsiteX4" fmla="*/ 1844566 w 1844566"/>
              <a:gd name="connsiteY4" fmla="*/ 3588019 h 4510301"/>
              <a:gd name="connsiteX5" fmla="*/ 1844566 w 1844566"/>
              <a:gd name="connsiteY5" fmla="*/ 0 h 4510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44566" h="4510301">
                <a:moveTo>
                  <a:pt x="1844566" y="0"/>
                </a:moveTo>
                <a:lnTo>
                  <a:pt x="0" y="0"/>
                </a:lnTo>
                <a:lnTo>
                  <a:pt x="0" y="3588019"/>
                </a:lnTo>
                <a:cubicBezTo>
                  <a:pt x="0" y="4097383"/>
                  <a:pt x="412919" y="4510302"/>
                  <a:pt x="922283" y="4510302"/>
                </a:cubicBezTo>
                <a:cubicBezTo>
                  <a:pt x="1431647" y="4510302"/>
                  <a:pt x="1844566" y="4097383"/>
                  <a:pt x="1844566" y="3588019"/>
                </a:cubicBezTo>
                <a:lnTo>
                  <a:pt x="1844566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48627"/>
                </a:srgbClr>
              </a:gs>
              <a:gs pos="50000">
                <a:srgbClr val="85BBE2">
                  <a:alpha val="29412"/>
                </a:srgbClr>
              </a:gs>
              <a:gs pos="100000">
                <a:srgbClr val="0B77C5">
                  <a:alpha val="9804"/>
                </a:srgbClr>
              </a:gs>
            </a:gsLst>
            <a:lin ang="19031442" scaled="1"/>
          </a:gradFill>
          <a:ln w="61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3" name="Picture 2" descr="A blue and black gradient&#10;&#10;Description automatically generated">
            <a:extLst>
              <a:ext uri="{FF2B5EF4-FFF2-40B4-BE49-F238E27FC236}">
                <a16:creationId xmlns:a16="http://schemas.microsoft.com/office/drawing/2014/main" id="{8C324098-D901-5A6B-5388-500B422816E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0438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black background with a blue and red light&#10;&#10;Description automatically generated with medium confidence">
            <a:extLst>
              <a:ext uri="{FF2B5EF4-FFF2-40B4-BE49-F238E27FC236}">
                <a16:creationId xmlns:a16="http://schemas.microsoft.com/office/drawing/2014/main" id="{B51A8AC6-4887-19B8-E0F2-D72C49BB2E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B84CB6AD-EEC6-BEA9-514C-26AAB05038A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459293" y="667103"/>
            <a:ext cx="4438270" cy="5303484"/>
          </a:xfrm>
          <a:custGeom>
            <a:avLst/>
            <a:gdLst>
              <a:gd name="connsiteX0" fmla="*/ 2223705 w 4438270"/>
              <a:gd name="connsiteY0" fmla="*/ 0 h 5303484"/>
              <a:gd name="connsiteX1" fmla="*/ 4435931 w 4438270"/>
              <a:gd name="connsiteY1" fmla="*/ 2066459 h 5303484"/>
              <a:gd name="connsiteX2" fmla="*/ 4438270 w 4438270"/>
              <a:gd name="connsiteY2" fmla="*/ 2114419 h 5303484"/>
              <a:gd name="connsiteX3" fmla="*/ 4438270 w 4438270"/>
              <a:gd name="connsiteY3" fmla="*/ 5303484 h 5303484"/>
              <a:gd name="connsiteX4" fmla="*/ 0 w 4438270"/>
              <a:gd name="connsiteY4" fmla="*/ 5303484 h 5303484"/>
              <a:gd name="connsiteX5" fmla="*/ 0 w 4438270"/>
              <a:gd name="connsiteY5" fmla="*/ 2301805 h 5303484"/>
              <a:gd name="connsiteX6" fmla="*/ 2223705 w 4438270"/>
              <a:gd name="connsiteY6" fmla="*/ 0 h 5303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38270" h="5303484">
                <a:moveTo>
                  <a:pt x="2223705" y="0"/>
                </a:moveTo>
                <a:cubicBezTo>
                  <a:pt x="3375067" y="0"/>
                  <a:pt x="4322055" y="905760"/>
                  <a:pt x="4435931" y="2066459"/>
                </a:cubicBezTo>
                <a:lnTo>
                  <a:pt x="4438270" y="2114419"/>
                </a:lnTo>
                <a:lnTo>
                  <a:pt x="4438270" y="5303484"/>
                </a:lnTo>
                <a:lnTo>
                  <a:pt x="0" y="5303484"/>
                </a:lnTo>
                <a:lnTo>
                  <a:pt x="0" y="2301805"/>
                </a:lnTo>
                <a:cubicBezTo>
                  <a:pt x="0" y="1030554"/>
                  <a:pt x="995587" y="0"/>
                  <a:pt x="222370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A195D818-0253-7900-CB93-55819BA7BAC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898445" y="0"/>
            <a:ext cx="5022207" cy="5979884"/>
          </a:xfrm>
          <a:prstGeom prst="rect">
            <a:avLst/>
          </a:prstGeom>
          <a:effectLst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588987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65C6C41-DC34-E432-2E9A-C32C251A56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0ACEE0-849C-4AA4-B8C9-EEBAF6D229FF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57FDDE3-CFC1-C4CE-D9BB-F076FB2016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A9A688-A404-AF69-4AFA-4EB9873B6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7AA40FB-01A9-462A-AC50-FC4AAFF07B4D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 descr="A blue and pink light">
            <a:extLst>
              <a:ext uri="{FF2B5EF4-FFF2-40B4-BE49-F238E27FC236}">
                <a16:creationId xmlns:a16="http://schemas.microsoft.com/office/drawing/2014/main" id="{05B24F7A-B0A0-1423-220B-186D67F0994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6135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cutive Summary"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65C6C41-DC34-E432-2E9A-C32C251A56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0ACEE0-849C-4AA4-B8C9-EEBAF6D229FF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57FDDE3-CFC1-C4CE-D9BB-F076FB2016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A9A688-A404-AF69-4AFA-4EB9873B6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7AA40FB-01A9-462A-AC50-FC4AAFF07B4D}" type="slidenum">
              <a:rPr lang="en-US" smtClean="0"/>
              <a:t>‹#›</a:t>
            </a:fld>
            <a:endParaRPr lang="en-US"/>
          </a:p>
        </p:txBody>
      </p:sp>
      <p:pic>
        <p:nvPicPr>
          <p:cNvPr id="18" name="Picture 17" descr="A black and pink background&#10;&#10;Description automatically generated with medium confidence">
            <a:extLst>
              <a:ext uri="{FF2B5EF4-FFF2-40B4-BE49-F238E27FC236}">
                <a16:creationId xmlns:a16="http://schemas.microsoft.com/office/drawing/2014/main" id="{B20DD9A7-C9CB-F5B0-E9FB-77E1F4C6D3A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0" y="0"/>
            <a:ext cx="12192000" cy="6858000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A7DF26D0-4919-B45C-5619-2C34EE593C0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09680" y="899886"/>
            <a:ext cx="5782320" cy="5958114"/>
          </a:xfrm>
          <a:prstGeom prst="rect">
            <a:avLst/>
          </a:prstGeom>
        </p:spPr>
      </p:pic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FC3CC79E-EF95-B3E7-3945-ACD3427504E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877249" y="1299454"/>
            <a:ext cx="5314750" cy="5558547"/>
          </a:xfrm>
          <a:custGeom>
            <a:avLst/>
            <a:gdLst>
              <a:gd name="connsiteX0" fmla="*/ 5095334 w 5314750"/>
              <a:gd name="connsiteY0" fmla="*/ 0 h 5558547"/>
              <a:gd name="connsiteX1" fmla="*/ 5314750 w 5314750"/>
              <a:gd name="connsiteY1" fmla="*/ 0 h 5558547"/>
              <a:gd name="connsiteX2" fmla="*/ 5314750 w 5314750"/>
              <a:gd name="connsiteY2" fmla="*/ 5558547 h 5558547"/>
              <a:gd name="connsiteX3" fmla="*/ 0 w 5314750"/>
              <a:gd name="connsiteY3" fmla="*/ 5558547 h 5558547"/>
              <a:gd name="connsiteX4" fmla="*/ 0 w 5314750"/>
              <a:gd name="connsiteY4" fmla="*/ 5095335 h 5558547"/>
              <a:gd name="connsiteX5" fmla="*/ 5095334 w 5314750"/>
              <a:gd name="connsiteY5" fmla="*/ 0 h 55585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14750" h="5558547">
                <a:moveTo>
                  <a:pt x="5095334" y="0"/>
                </a:moveTo>
                <a:lnTo>
                  <a:pt x="5314750" y="0"/>
                </a:lnTo>
                <a:lnTo>
                  <a:pt x="5314750" y="5558547"/>
                </a:lnTo>
                <a:lnTo>
                  <a:pt x="0" y="5558547"/>
                </a:lnTo>
                <a:lnTo>
                  <a:pt x="0" y="5095335"/>
                </a:lnTo>
                <a:cubicBezTo>
                  <a:pt x="0" y="2281259"/>
                  <a:pt x="2281259" y="0"/>
                  <a:pt x="509533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74590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"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65C6C41-DC34-E432-2E9A-C32C251A56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0ACEE0-849C-4AA4-B8C9-EEBAF6D229FF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57FDDE3-CFC1-C4CE-D9BB-F076FB2016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A9A688-A404-AF69-4AFA-4EB9873B6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7AA40FB-01A9-462A-AC50-FC4AAFF07B4D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 descr="A black background with a light&#10;&#10;Description automatically generated with medium confidence">
            <a:extLst>
              <a:ext uri="{FF2B5EF4-FFF2-40B4-BE49-F238E27FC236}">
                <a16:creationId xmlns:a16="http://schemas.microsoft.com/office/drawing/2014/main" id="{A6A852B2-42A0-F7E3-3769-60CE318E91D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12192000" cy="68580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5EC7EB31-025D-61AF-1D68-16E29A5B2D2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2500" y="702276"/>
            <a:ext cx="5405329" cy="6317650"/>
          </a:xfrm>
          <a:prstGeom prst="rect">
            <a:avLst/>
          </a:prstGeom>
        </p:spPr>
      </p:pic>
      <p:sp>
        <p:nvSpPr>
          <p:cNvPr id="9" name="Freeform: Shape 8">
            <a:extLst>
              <a:ext uri="{FF2B5EF4-FFF2-40B4-BE49-F238E27FC236}">
                <a16:creationId xmlns:a16="http://schemas.microsoft.com/office/drawing/2014/main" id="{9E2C4D1F-A518-3619-22C0-8BD2F40B6297}"/>
              </a:ext>
            </a:extLst>
          </p:cNvPr>
          <p:cNvSpPr/>
          <p:nvPr/>
        </p:nvSpPr>
        <p:spPr>
          <a:xfrm>
            <a:off x="1290434" y="964957"/>
            <a:ext cx="4369535" cy="6043264"/>
          </a:xfrm>
          <a:custGeom>
            <a:avLst/>
            <a:gdLst>
              <a:gd name="connsiteX0" fmla="*/ 4178513 w 4178513"/>
              <a:gd name="connsiteY0" fmla="*/ 5779074 h 5779073"/>
              <a:gd name="connsiteX1" fmla="*/ 0 w 4178513"/>
              <a:gd name="connsiteY1" fmla="*/ 5779074 h 5779073"/>
              <a:gd name="connsiteX2" fmla="*/ 0 w 4178513"/>
              <a:gd name="connsiteY2" fmla="*/ 2089257 h 5779073"/>
              <a:gd name="connsiteX3" fmla="*/ 2089257 w 4178513"/>
              <a:gd name="connsiteY3" fmla="*/ 0 h 5779073"/>
              <a:gd name="connsiteX4" fmla="*/ 4178513 w 4178513"/>
              <a:gd name="connsiteY4" fmla="*/ 2089257 h 5779073"/>
              <a:gd name="connsiteX5" fmla="*/ 4178513 w 4178513"/>
              <a:gd name="connsiteY5" fmla="*/ 5779074 h 57790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78513" h="5779073">
                <a:moveTo>
                  <a:pt x="4178513" y="5779074"/>
                </a:moveTo>
                <a:lnTo>
                  <a:pt x="0" y="5779074"/>
                </a:lnTo>
                <a:lnTo>
                  <a:pt x="0" y="2089257"/>
                </a:lnTo>
                <a:cubicBezTo>
                  <a:pt x="0" y="935390"/>
                  <a:pt x="935390" y="0"/>
                  <a:pt x="2089257" y="0"/>
                </a:cubicBezTo>
                <a:cubicBezTo>
                  <a:pt x="3243123" y="0"/>
                  <a:pt x="4178513" y="935390"/>
                  <a:pt x="4178513" y="2089257"/>
                </a:cubicBezTo>
                <a:lnTo>
                  <a:pt x="4178513" y="5779074"/>
                </a:lnTo>
                <a:close/>
              </a:path>
            </a:pathLst>
          </a:custGeom>
          <a:noFill/>
          <a:ln w="19654" cap="flat">
            <a:gradFill>
              <a:gsLst>
                <a:gs pos="0">
                  <a:srgbClr val="E7F1FF">
                    <a:alpha val="0"/>
                  </a:srgbClr>
                </a:gs>
                <a:gs pos="52031">
                  <a:srgbClr val="AEA6D2">
                    <a:alpha val="0"/>
                  </a:srgbClr>
                </a:gs>
                <a:gs pos="78378">
                  <a:srgbClr val="5F509A">
                    <a:alpha val="0"/>
                  </a:srgbClr>
                </a:gs>
                <a:gs pos="100000">
                  <a:srgbClr val="A197CA">
                    <a:alpha val="24706"/>
                  </a:srgbClr>
                </a:gs>
              </a:gsLst>
              <a:lin ang="1486070" scaled="1"/>
            </a:gra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324B4CF1-17D8-2949-216C-216887A0095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75400" y="1059246"/>
            <a:ext cx="4198192" cy="5798753"/>
          </a:xfrm>
          <a:custGeom>
            <a:avLst/>
            <a:gdLst>
              <a:gd name="connsiteX0" fmla="*/ 2099096 w 4198192"/>
              <a:gd name="connsiteY0" fmla="*/ 0 h 5798753"/>
              <a:gd name="connsiteX1" fmla="*/ 4198192 w 4198192"/>
              <a:gd name="connsiteY1" fmla="*/ 2099096 h 5798753"/>
              <a:gd name="connsiteX2" fmla="*/ 4198192 w 4198192"/>
              <a:gd name="connsiteY2" fmla="*/ 5798753 h 5798753"/>
              <a:gd name="connsiteX3" fmla="*/ 0 w 4198192"/>
              <a:gd name="connsiteY3" fmla="*/ 5798753 h 5798753"/>
              <a:gd name="connsiteX4" fmla="*/ 0 w 4198192"/>
              <a:gd name="connsiteY4" fmla="*/ 2099096 h 5798753"/>
              <a:gd name="connsiteX5" fmla="*/ 2099096 w 4198192"/>
              <a:gd name="connsiteY5" fmla="*/ 0 h 5798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98192" h="5798753">
                <a:moveTo>
                  <a:pt x="2099096" y="0"/>
                </a:moveTo>
                <a:cubicBezTo>
                  <a:pt x="3258394" y="0"/>
                  <a:pt x="4198192" y="939798"/>
                  <a:pt x="4198192" y="2099096"/>
                </a:cubicBezTo>
                <a:lnTo>
                  <a:pt x="4198192" y="5798753"/>
                </a:lnTo>
                <a:lnTo>
                  <a:pt x="0" y="5798753"/>
                </a:lnTo>
                <a:lnTo>
                  <a:pt x="0" y="2099096"/>
                </a:lnTo>
                <a:cubicBezTo>
                  <a:pt x="0" y="939798"/>
                  <a:pt x="939798" y="0"/>
                  <a:pt x="209909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6455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Website#1"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65C6C41-DC34-E432-2E9A-C32C251A56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0ACEE0-849C-4AA4-B8C9-EEBAF6D229FF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57FDDE3-CFC1-C4CE-D9BB-F076FB2016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A9A688-A404-AF69-4AFA-4EB9873B6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7AA40FB-01A9-462A-AC50-FC4AAFF07B4D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A black and pink background">
            <a:extLst>
              <a:ext uri="{FF2B5EF4-FFF2-40B4-BE49-F238E27FC236}">
                <a16:creationId xmlns:a16="http://schemas.microsoft.com/office/drawing/2014/main" id="{DF009722-0B3F-2A11-6C07-BECE331A169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163B4382-F968-8C5B-0278-D3F66C8C535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22" y="1364042"/>
            <a:ext cx="6990519" cy="6045688"/>
          </a:xfrm>
          <a:prstGeom prst="rect">
            <a:avLst/>
          </a:prstGeom>
        </p:spPr>
      </p:pic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64ED9CB5-66A1-5115-CD27-23F2FB68319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" y="1772402"/>
            <a:ext cx="6221548" cy="4661555"/>
          </a:xfrm>
          <a:custGeom>
            <a:avLst/>
            <a:gdLst>
              <a:gd name="connsiteX0" fmla="*/ 0 w 6445939"/>
              <a:gd name="connsiteY0" fmla="*/ 0 h 4829682"/>
              <a:gd name="connsiteX1" fmla="*/ 6123642 w 6445939"/>
              <a:gd name="connsiteY1" fmla="*/ 0 h 4829682"/>
              <a:gd name="connsiteX2" fmla="*/ 6445939 w 6445939"/>
              <a:gd name="connsiteY2" fmla="*/ 378250 h 4829682"/>
              <a:gd name="connsiteX3" fmla="*/ 6445939 w 6445939"/>
              <a:gd name="connsiteY3" fmla="*/ 4455780 h 4829682"/>
              <a:gd name="connsiteX4" fmla="*/ 6188596 w 6445939"/>
              <a:gd name="connsiteY4" fmla="*/ 4826345 h 4829682"/>
              <a:gd name="connsiteX5" fmla="*/ 6160393 w 6445939"/>
              <a:gd name="connsiteY5" fmla="*/ 4829682 h 4829682"/>
              <a:gd name="connsiteX6" fmla="*/ 0 w 6445939"/>
              <a:gd name="connsiteY6" fmla="*/ 4829682 h 4829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445939" h="4829682">
                <a:moveTo>
                  <a:pt x="0" y="0"/>
                </a:moveTo>
                <a:lnTo>
                  <a:pt x="6123642" y="0"/>
                </a:lnTo>
                <a:cubicBezTo>
                  <a:pt x="6301641" y="0"/>
                  <a:pt x="6445939" y="169348"/>
                  <a:pt x="6445939" y="378250"/>
                </a:cubicBezTo>
                <a:lnTo>
                  <a:pt x="6445939" y="4455780"/>
                </a:lnTo>
                <a:cubicBezTo>
                  <a:pt x="6445939" y="4638568"/>
                  <a:pt x="6335461" y="4791075"/>
                  <a:pt x="6188596" y="4826345"/>
                </a:cubicBezTo>
                <a:lnTo>
                  <a:pt x="6160393" y="4829682"/>
                </a:lnTo>
                <a:lnTo>
                  <a:pt x="0" y="4829682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3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5694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Website#2"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65C6C41-DC34-E432-2E9A-C32C251A56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0ACEE0-849C-4AA4-B8C9-EEBAF6D229FF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57FDDE3-CFC1-C4CE-D9BB-F076FB2016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A9A688-A404-AF69-4AFA-4EB9873B6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7AA40FB-01A9-462A-AC50-FC4AAFF07B4D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 descr="A blue and red light&#10;&#10;Description automatically generated">
            <a:extLst>
              <a:ext uri="{FF2B5EF4-FFF2-40B4-BE49-F238E27FC236}">
                <a16:creationId xmlns:a16="http://schemas.microsoft.com/office/drawing/2014/main" id="{F77CFDF7-A954-A112-81AF-98981135D0A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30F0BF78-478B-DA22-F4C1-14459BD3B3B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2487" y="1655505"/>
            <a:ext cx="11604396" cy="5543363"/>
          </a:xfrm>
          <a:prstGeom prst="rect">
            <a:avLst/>
          </a:prstGeom>
        </p:spPr>
      </p:pic>
      <p:sp>
        <p:nvSpPr>
          <p:cNvPr id="13" name="Freeform: Shape 12" hidden="1">
            <a:extLst>
              <a:ext uri="{FF2B5EF4-FFF2-40B4-BE49-F238E27FC236}">
                <a16:creationId xmlns:a16="http://schemas.microsoft.com/office/drawing/2014/main" id="{7BC76E44-2669-27F8-D9AB-284C1FB85F1B}"/>
              </a:ext>
            </a:extLst>
          </p:cNvPr>
          <p:cNvSpPr/>
          <p:nvPr/>
        </p:nvSpPr>
        <p:spPr>
          <a:xfrm>
            <a:off x="965210" y="2087998"/>
            <a:ext cx="10211116" cy="5100404"/>
          </a:xfrm>
          <a:custGeom>
            <a:avLst/>
            <a:gdLst>
              <a:gd name="connsiteX0" fmla="*/ 9872607 w 10211116"/>
              <a:gd name="connsiteY0" fmla="*/ 0 h 5100404"/>
              <a:gd name="connsiteX1" fmla="*/ 338509 w 10211116"/>
              <a:gd name="connsiteY1" fmla="*/ 0 h 5100404"/>
              <a:gd name="connsiteX2" fmla="*/ 0 w 10211116"/>
              <a:gd name="connsiteY2" fmla="*/ 338399 h 5100404"/>
              <a:gd name="connsiteX3" fmla="*/ 0 w 10211116"/>
              <a:gd name="connsiteY3" fmla="*/ 4762005 h 5100404"/>
              <a:gd name="connsiteX4" fmla="*/ 338509 w 10211116"/>
              <a:gd name="connsiteY4" fmla="*/ 5100404 h 5100404"/>
              <a:gd name="connsiteX5" fmla="*/ 9872607 w 10211116"/>
              <a:gd name="connsiteY5" fmla="*/ 5100404 h 5100404"/>
              <a:gd name="connsiteX6" fmla="*/ 10211116 w 10211116"/>
              <a:gd name="connsiteY6" fmla="*/ 4762005 h 5100404"/>
              <a:gd name="connsiteX7" fmla="*/ 10211116 w 10211116"/>
              <a:gd name="connsiteY7" fmla="*/ 338399 h 5100404"/>
              <a:gd name="connsiteX8" fmla="*/ 9872607 w 10211116"/>
              <a:gd name="connsiteY8" fmla="*/ 0 h 5100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211116" h="5100404">
                <a:moveTo>
                  <a:pt x="9872607" y="0"/>
                </a:moveTo>
                <a:lnTo>
                  <a:pt x="338509" y="0"/>
                </a:lnTo>
                <a:cubicBezTo>
                  <a:pt x="151556" y="0"/>
                  <a:pt x="0" y="151506"/>
                  <a:pt x="0" y="338399"/>
                </a:cubicBezTo>
                <a:lnTo>
                  <a:pt x="0" y="4762005"/>
                </a:lnTo>
                <a:cubicBezTo>
                  <a:pt x="0" y="4948899"/>
                  <a:pt x="151556" y="5100404"/>
                  <a:pt x="338509" y="5100404"/>
                </a:cubicBezTo>
                <a:lnTo>
                  <a:pt x="9872607" y="5100404"/>
                </a:lnTo>
                <a:cubicBezTo>
                  <a:pt x="10059590" y="5100404"/>
                  <a:pt x="10211116" y="4948899"/>
                  <a:pt x="10211116" y="4762005"/>
                </a:cubicBezTo>
                <a:lnTo>
                  <a:pt x="10211116" y="338399"/>
                </a:lnTo>
                <a:cubicBezTo>
                  <a:pt x="10211116" y="151506"/>
                  <a:pt x="10059590" y="0"/>
                  <a:pt x="9872607" y="0"/>
                </a:cubicBezTo>
                <a:close/>
              </a:path>
            </a:pathLst>
          </a:custGeom>
          <a:noFill/>
          <a:ln w="20927" cap="flat">
            <a:gradFill>
              <a:gsLst>
                <a:gs pos="0">
                  <a:srgbClr val="E7F1FF"/>
                </a:gs>
                <a:gs pos="52031">
                  <a:srgbClr val="AEA6D2">
                    <a:alpha val="0"/>
                  </a:srgbClr>
                </a:gs>
                <a:gs pos="78378">
                  <a:srgbClr val="5F509A">
                    <a:alpha val="0"/>
                  </a:srgbClr>
                </a:gs>
                <a:gs pos="100000">
                  <a:srgbClr val="A197CA">
                    <a:alpha val="24706"/>
                  </a:srgbClr>
                </a:gs>
              </a:gsLst>
              <a:lin ang="4943036" scaled="1"/>
            </a:gra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F7CB1385-841E-5F48-6630-A689A1AFFFA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65200" y="2077532"/>
            <a:ext cx="10221596" cy="4791581"/>
          </a:xfrm>
          <a:custGeom>
            <a:avLst/>
            <a:gdLst>
              <a:gd name="connsiteX0" fmla="*/ 338520 w 10221596"/>
              <a:gd name="connsiteY0" fmla="*/ 0 h 4791581"/>
              <a:gd name="connsiteX1" fmla="*/ 9872617 w 10221596"/>
              <a:gd name="connsiteY1" fmla="*/ 0 h 4791581"/>
              <a:gd name="connsiteX2" fmla="*/ 10221596 w 10221596"/>
              <a:gd name="connsiteY2" fmla="*/ 348865 h 4791581"/>
              <a:gd name="connsiteX3" fmla="*/ 10221596 w 10221596"/>
              <a:gd name="connsiteY3" fmla="*/ 4772471 h 4791581"/>
              <a:gd name="connsiteX4" fmla="*/ 10217736 w 10221596"/>
              <a:gd name="connsiteY4" fmla="*/ 4791581 h 4791581"/>
              <a:gd name="connsiteX5" fmla="*/ 0 w 10221596"/>
              <a:gd name="connsiteY5" fmla="*/ 4791581 h 4791581"/>
              <a:gd name="connsiteX6" fmla="*/ 0 w 10221596"/>
              <a:gd name="connsiteY6" fmla="*/ 297077 h 4791581"/>
              <a:gd name="connsiteX7" fmla="*/ 16966 w 10221596"/>
              <a:gd name="connsiteY7" fmla="*/ 213071 h 4791581"/>
              <a:gd name="connsiteX8" fmla="*/ 338520 w 10221596"/>
              <a:gd name="connsiteY8" fmla="*/ 0 h 4791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221596" h="4791581">
                <a:moveTo>
                  <a:pt x="338520" y="0"/>
                </a:moveTo>
                <a:lnTo>
                  <a:pt x="9872617" y="0"/>
                </a:lnTo>
                <a:cubicBezTo>
                  <a:pt x="10065323" y="0"/>
                  <a:pt x="10221596" y="156192"/>
                  <a:pt x="10221596" y="348865"/>
                </a:cubicBezTo>
                <a:lnTo>
                  <a:pt x="10221596" y="4772471"/>
                </a:lnTo>
                <a:lnTo>
                  <a:pt x="10217736" y="4791581"/>
                </a:lnTo>
                <a:lnTo>
                  <a:pt x="0" y="4791581"/>
                </a:lnTo>
                <a:lnTo>
                  <a:pt x="0" y="297077"/>
                </a:lnTo>
                <a:lnTo>
                  <a:pt x="16966" y="213071"/>
                </a:lnTo>
                <a:cubicBezTo>
                  <a:pt x="69943" y="87858"/>
                  <a:pt x="193968" y="0"/>
                  <a:pt x="33852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8419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cing Plans"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65C6C41-DC34-E432-2E9A-C32C251A56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0ACEE0-849C-4AA4-B8C9-EEBAF6D229FF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57FDDE3-CFC1-C4CE-D9BB-F076FB2016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A9A688-A404-AF69-4AFA-4EB9873B6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7AA40FB-01A9-462A-AC50-FC4AAFF07B4D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 descr="A blue and red light&#10;&#10;Description automatically generated">
            <a:extLst>
              <a:ext uri="{FF2B5EF4-FFF2-40B4-BE49-F238E27FC236}">
                <a16:creationId xmlns:a16="http://schemas.microsoft.com/office/drawing/2014/main" id="{F77CFDF7-A954-A112-81AF-98981135D0A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Freeform: Shape 12" hidden="1">
            <a:extLst>
              <a:ext uri="{FF2B5EF4-FFF2-40B4-BE49-F238E27FC236}">
                <a16:creationId xmlns:a16="http://schemas.microsoft.com/office/drawing/2014/main" id="{7BC76E44-2669-27F8-D9AB-284C1FB85F1B}"/>
              </a:ext>
            </a:extLst>
          </p:cNvPr>
          <p:cNvSpPr/>
          <p:nvPr/>
        </p:nvSpPr>
        <p:spPr>
          <a:xfrm>
            <a:off x="965210" y="2087998"/>
            <a:ext cx="10211116" cy="5100404"/>
          </a:xfrm>
          <a:custGeom>
            <a:avLst/>
            <a:gdLst>
              <a:gd name="connsiteX0" fmla="*/ 9872607 w 10211116"/>
              <a:gd name="connsiteY0" fmla="*/ 0 h 5100404"/>
              <a:gd name="connsiteX1" fmla="*/ 338509 w 10211116"/>
              <a:gd name="connsiteY1" fmla="*/ 0 h 5100404"/>
              <a:gd name="connsiteX2" fmla="*/ 0 w 10211116"/>
              <a:gd name="connsiteY2" fmla="*/ 338399 h 5100404"/>
              <a:gd name="connsiteX3" fmla="*/ 0 w 10211116"/>
              <a:gd name="connsiteY3" fmla="*/ 4762005 h 5100404"/>
              <a:gd name="connsiteX4" fmla="*/ 338509 w 10211116"/>
              <a:gd name="connsiteY4" fmla="*/ 5100404 h 5100404"/>
              <a:gd name="connsiteX5" fmla="*/ 9872607 w 10211116"/>
              <a:gd name="connsiteY5" fmla="*/ 5100404 h 5100404"/>
              <a:gd name="connsiteX6" fmla="*/ 10211116 w 10211116"/>
              <a:gd name="connsiteY6" fmla="*/ 4762005 h 5100404"/>
              <a:gd name="connsiteX7" fmla="*/ 10211116 w 10211116"/>
              <a:gd name="connsiteY7" fmla="*/ 338399 h 5100404"/>
              <a:gd name="connsiteX8" fmla="*/ 9872607 w 10211116"/>
              <a:gd name="connsiteY8" fmla="*/ 0 h 5100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211116" h="5100404">
                <a:moveTo>
                  <a:pt x="9872607" y="0"/>
                </a:moveTo>
                <a:lnTo>
                  <a:pt x="338509" y="0"/>
                </a:lnTo>
                <a:cubicBezTo>
                  <a:pt x="151556" y="0"/>
                  <a:pt x="0" y="151506"/>
                  <a:pt x="0" y="338399"/>
                </a:cubicBezTo>
                <a:lnTo>
                  <a:pt x="0" y="4762005"/>
                </a:lnTo>
                <a:cubicBezTo>
                  <a:pt x="0" y="4948899"/>
                  <a:pt x="151556" y="5100404"/>
                  <a:pt x="338509" y="5100404"/>
                </a:cubicBezTo>
                <a:lnTo>
                  <a:pt x="9872607" y="5100404"/>
                </a:lnTo>
                <a:cubicBezTo>
                  <a:pt x="10059590" y="5100404"/>
                  <a:pt x="10211116" y="4948899"/>
                  <a:pt x="10211116" y="4762005"/>
                </a:cubicBezTo>
                <a:lnTo>
                  <a:pt x="10211116" y="338399"/>
                </a:lnTo>
                <a:cubicBezTo>
                  <a:pt x="10211116" y="151506"/>
                  <a:pt x="10059590" y="0"/>
                  <a:pt x="9872607" y="0"/>
                </a:cubicBezTo>
                <a:close/>
              </a:path>
            </a:pathLst>
          </a:custGeom>
          <a:noFill/>
          <a:ln w="20927" cap="flat">
            <a:gradFill>
              <a:gsLst>
                <a:gs pos="0">
                  <a:srgbClr val="E7F1FF"/>
                </a:gs>
                <a:gs pos="52031">
                  <a:srgbClr val="AEA6D2">
                    <a:alpha val="0"/>
                  </a:srgbClr>
                </a:gs>
                <a:gs pos="78378">
                  <a:srgbClr val="5F509A">
                    <a:alpha val="0"/>
                  </a:srgbClr>
                </a:gs>
                <a:gs pos="100000">
                  <a:srgbClr val="A197CA">
                    <a:alpha val="24706"/>
                  </a:srgbClr>
                </a:gs>
              </a:gsLst>
              <a:lin ang="4943036" scaled="1"/>
            </a:gra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27" name="Picture 26" hidden="1">
            <a:extLst>
              <a:ext uri="{FF2B5EF4-FFF2-40B4-BE49-F238E27FC236}">
                <a16:creationId xmlns:a16="http://schemas.microsoft.com/office/drawing/2014/main" id="{4624DBD6-8F4D-C06C-1AB6-7772B2387E3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4924" y="1841095"/>
            <a:ext cx="1239809" cy="1508763"/>
          </a:xfrm>
          <a:prstGeom prst="rect">
            <a:avLst/>
          </a:prstGeom>
        </p:spPr>
      </p:pic>
      <p:pic>
        <p:nvPicPr>
          <p:cNvPr id="29" name="Picture 28" hidden="1">
            <a:extLst>
              <a:ext uri="{FF2B5EF4-FFF2-40B4-BE49-F238E27FC236}">
                <a16:creationId xmlns:a16="http://schemas.microsoft.com/office/drawing/2014/main" id="{34679D77-9F49-E35A-B53C-5E211A604A0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2518" y="1841095"/>
            <a:ext cx="1180771" cy="1508763"/>
          </a:xfrm>
          <a:prstGeom prst="rect">
            <a:avLst/>
          </a:prstGeom>
        </p:spPr>
      </p:pic>
      <p:pic>
        <p:nvPicPr>
          <p:cNvPr id="31" name="Picture 30" hidden="1">
            <a:extLst>
              <a:ext uri="{FF2B5EF4-FFF2-40B4-BE49-F238E27FC236}">
                <a16:creationId xmlns:a16="http://schemas.microsoft.com/office/drawing/2014/main" id="{B34E4542-C76B-BEF2-FCF1-D98AF1D92E7F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8838" y="1847117"/>
            <a:ext cx="1318527" cy="1502203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393FC31D-48F6-94A8-B7AA-72B0CE140FE0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399647" y="1536700"/>
            <a:ext cx="3827990" cy="5016500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DA99FB49-3BFD-3A95-CE0E-F558EE26EBE0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676247" y="1968500"/>
            <a:ext cx="3712282" cy="488950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77E46976-E96C-367C-606D-660FF9844F3C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00847" y="2057400"/>
            <a:ext cx="3712282" cy="488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5513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Products"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65C6C41-DC34-E432-2E9A-C32C251A56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0ACEE0-849C-4AA4-B8C9-EEBAF6D229FF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57FDDE3-CFC1-C4CE-D9BB-F076FB2016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A9A688-A404-AF69-4AFA-4EB9873B6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7AA40FB-01A9-462A-AC50-FC4AAFF07B4D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 descr="A blue and red light&#10;&#10;Description automatically generated">
            <a:extLst>
              <a:ext uri="{FF2B5EF4-FFF2-40B4-BE49-F238E27FC236}">
                <a16:creationId xmlns:a16="http://schemas.microsoft.com/office/drawing/2014/main" id="{F77CFDF7-A954-A112-81AF-98981135D0A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Freeform: Shape 12" hidden="1">
            <a:extLst>
              <a:ext uri="{FF2B5EF4-FFF2-40B4-BE49-F238E27FC236}">
                <a16:creationId xmlns:a16="http://schemas.microsoft.com/office/drawing/2014/main" id="{7BC76E44-2669-27F8-D9AB-284C1FB85F1B}"/>
              </a:ext>
            </a:extLst>
          </p:cNvPr>
          <p:cNvSpPr/>
          <p:nvPr/>
        </p:nvSpPr>
        <p:spPr>
          <a:xfrm>
            <a:off x="965210" y="2087998"/>
            <a:ext cx="10211116" cy="5100404"/>
          </a:xfrm>
          <a:custGeom>
            <a:avLst/>
            <a:gdLst>
              <a:gd name="connsiteX0" fmla="*/ 9872607 w 10211116"/>
              <a:gd name="connsiteY0" fmla="*/ 0 h 5100404"/>
              <a:gd name="connsiteX1" fmla="*/ 338509 w 10211116"/>
              <a:gd name="connsiteY1" fmla="*/ 0 h 5100404"/>
              <a:gd name="connsiteX2" fmla="*/ 0 w 10211116"/>
              <a:gd name="connsiteY2" fmla="*/ 338399 h 5100404"/>
              <a:gd name="connsiteX3" fmla="*/ 0 w 10211116"/>
              <a:gd name="connsiteY3" fmla="*/ 4762005 h 5100404"/>
              <a:gd name="connsiteX4" fmla="*/ 338509 w 10211116"/>
              <a:gd name="connsiteY4" fmla="*/ 5100404 h 5100404"/>
              <a:gd name="connsiteX5" fmla="*/ 9872607 w 10211116"/>
              <a:gd name="connsiteY5" fmla="*/ 5100404 h 5100404"/>
              <a:gd name="connsiteX6" fmla="*/ 10211116 w 10211116"/>
              <a:gd name="connsiteY6" fmla="*/ 4762005 h 5100404"/>
              <a:gd name="connsiteX7" fmla="*/ 10211116 w 10211116"/>
              <a:gd name="connsiteY7" fmla="*/ 338399 h 5100404"/>
              <a:gd name="connsiteX8" fmla="*/ 9872607 w 10211116"/>
              <a:gd name="connsiteY8" fmla="*/ 0 h 5100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211116" h="5100404">
                <a:moveTo>
                  <a:pt x="9872607" y="0"/>
                </a:moveTo>
                <a:lnTo>
                  <a:pt x="338509" y="0"/>
                </a:lnTo>
                <a:cubicBezTo>
                  <a:pt x="151556" y="0"/>
                  <a:pt x="0" y="151506"/>
                  <a:pt x="0" y="338399"/>
                </a:cubicBezTo>
                <a:lnTo>
                  <a:pt x="0" y="4762005"/>
                </a:lnTo>
                <a:cubicBezTo>
                  <a:pt x="0" y="4948899"/>
                  <a:pt x="151556" y="5100404"/>
                  <a:pt x="338509" y="5100404"/>
                </a:cubicBezTo>
                <a:lnTo>
                  <a:pt x="9872607" y="5100404"/>
                </a:lnTo>
                <a:cubicBezTo>
                  <a:pt x="10059590" y="5100404"/>
                  <a:pt x="10211116" y="4948899"/>
                  <a:pt x="10211116" y="4762005"/>
                </a:cubicBezTo>
                <a:lnTo>
                  <a:pt x="10211116" y="338399"/>
                </a:lnTo>
                <a:cubicBezTo>
                  <a:pt x="10211116" y="151506"/>
                  <a:pt x="10059590" y="0"/>
                  <a:pt x="9872607" y="0"/>
                </a:cubicBezTo>
                <a:close/>
              </a:path>
            </a:pathLst>
          </a:custGeom>
          <a:noFill/>
          <a:ln w="20927" cap="flat">
            <a:gradFill>
              <a:gsLst>
                <a:gs pos="0">
                  <a:srgbClr val="E7F1FF"/>
                </a:gs>
                <a:gs pos="52031">
                  <a:srgbClr val="AEA6D2">
                    <a:alpha val="0"/>
                  </a:srgbClr>
                </a:gs>
                <a:gs pos="78378">
                  <a:srgbClr val="5F509A">
                    <a:alpha val="0"/>
                  </a:srgbClr>
                </a:gs>
                <a:gs pos="100000">
                  <a:srgbClr val="A197CA">
                    <a:alpha val="24706"/>
                  </a:srgbClr>
                </a:gs>
              </a:gsLst>
              <a:lin ang="4943036" scaled="1"/>
            </a:gra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9C6A1CA7-5D4C-9DC2-4C2E-115A76532B5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99345" y="1992060"/>
            <a:ext cx="3900583" cy="4142328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12E0FF5B-9587-32E5-CE9A-AC8D3CB528D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50309" y="1992060"/>
            <a:ext cx="3900583" cy="4142328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E6A28BF3-8A96-0760-CE9F-DF6AAAE4D8A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7755" y="1992060"/>
            <a:ext cx="3900583" cy="4142328"/>
          </a:xfrm>
          <a:prstGeom prst="rect">
            <a:avLst/>
          </a:prstGeom>
        </p:spPr>
      </p:pic>
      <p:pic>
        <p:nvPicPr>
          <p:cNvPr id="27" name="Picture 26" hidden="1">
            <a:extLst>
              <a:ext uri="{FF2B5EF4-FFF2-40B4-BE49-F238E27FC236}">
                <a16:creationId xmlns:a16="http://schemas.microsoft.com/office/drawing/2014/main" id="{4624DBD6-8F4D-C06C-1AB6-7772B2387E3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4924" y="1841095"/>
            <a:ext cx="1239809" cy="1508763"/>
          </a:xfrm>
          <a:prstGeom prst="rect">
            <a:avLst/>
          </a:prstGeom>
        </p:spPr>
      </p:pic>
      <p:pic>
        <p:nvPicPr>
          <p:cNvPr id="29" name="Picture 28" hidden="1">
            <a:extLst>
              <a:ext uri="{FF2B5EF4-FFF2-40B4-BE49-F238E27FC236}">
                <a16:creationId xmlns:a16="http://schemas.microsoft.com/office/drawing/2014/main" id="{34679D77-9F49-E35A-B53C-5E211A604A02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2518" y="1841095"/>
            <a:ext cx="1180771" cy="1508763"/>
          </a:xfrm>
          <a:prstGeom prst="rect">
            <a:avLst/>
          </a:prstGeom>
        </p:spPr>
      </p:pic>
      <p:pic>
        <p:nvPicPr>
          <p:cNvPr id="31" name="Picture 30" hidden="1">
            <a:extLst>
              <a:ext uri="{FF2B5EF4-FFF2-40B4-BE49-F238E27FC236}">
                <a16:creationId xmlns:a16="http://schemas.microsoft.com/office/drawing/2014/main" id="{B34E4542-C76B-BEF2-FCF1-D98AF1D92E7F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8838" y="1847117"/>
            <a:ext cx="1318527" cy="1502203"/>
          </a:xfrm>
          <a:prstGeom prst="rect">
            <a:avLst/>
          </a:prstGeom>
        </p:spPr>
      </p:pic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FB4F10A8-4482-F866-34F7-A95BD550AF4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892507" y="1649413"/>
            <a:ext cx="1749425" cy="1779587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5" name="Picture Placeholder 9">
            <a:extLst>
              <a:ext uri="{FF2B5EF4-FFF2-40B4-BE49-F238E27FC236}">
                <a16:creationId xmlns:a16="http://schemas.microsoft.com/office/drawing/2014/main" id="{7A95A267-3EE7-B78A-953A-1EBBF3AAFC0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221288" y="1649412"/>
            <a:ext cx="1749425" cy="17795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6" name="Picture Placeholder 9">
            <a:extLst>
              <a:ext uri="{FF2B5EF4-FFF2-40B4-BE49-F238E27FC236}">
                <a16:creationId xmlns:a16="http://schemas.microsoft.com/office/drawing/2014/main" id="{6A3C1E7E-F46A-687C-DE56-544B7E2B095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550069" y="1649412"/>
            <a:ext cx="1749425" cy="17795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6609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306687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58" r:id="rId3"/>
    <p:sldLayoutId id="2147483657" r:id="rId4"/>
    <p:sldLayoutId id="2147483659" r:id="rId5"/>
    <p:sldLayoutId id="2147483660" r:id="rId6"/>
    <p:sldLayoutId id="2147483661" r:id="rId7"/>
    <p:sldLayoutId id="2147483662" r:id="rId8"/>
    <p:sldLayoutId id="2147483667" r:id="rId9"/>
    <p:sldLayoutId id="2147483663" r:id="rId10"/>
    <p:sldLayoutId id="2147483664" r:id="rId11"/>
    <p:sldLayoutId id="2147483665" r:id="rId12"/>
    <p:sldLayoutId id="2147483668" r:id="rId13"/>
    <p:sldLayoutId id="2147483666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2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3DCBC45-37EC-46F0-15FA-48DF944DD6B6}"/>
              </a:ext>
            </a:extLst>
          </p:cNvPr>
          <p:cNvSpPr/>
          <p:nvPr/>
        </p:nvSpPr>
        <p:spPr>
          <a:xfrm>
            <a:off x="10741271" y="3297116"/>
            <a:ext cx="11902581" cy="9264889"/>
          </a:xfrm>
          <a:custGeom>
            <a:avLst/>
            <a:gdLst>
              <a:gd name="connsiteX0" fmla="*/ 5115011 w 11902581"/>
              <a:gd name="connsiteY0" fmla="*/ 1179094 h 9264889"/>
              <a:gd name="connsiteX1" fmla="*/ 664611 w 11902581"/>
              <a:gd name="connsiteY1" fmla="*/ 865367 h 9264889"/>
              <a:gd name="connsiteX2" fmla="*/ 1208701 w 11902581"/>
              <a:gd name="connsiteY2" fmla="*/ 5494576 h 9264889"/>
              <a:gd name="connsiteX3" fmla="*/ 10339751 w 11902581"/>
              <a:gd name="connsiteY3" fmla="*/ 8896804 h 9264889"/>
              <a:gd name="connsiteX4" fmla="*/ 9788672 w 11902581"/>
              <a:gd name="connsiteY4" fmla="*/ 4539468 h 9264889"/>
              <a:gd name="connsiteX5" fmla="*/ 5115011 w 11902581"/>
              <a:gd name="connsiteY5" fmla="*/ 1179094 h 9264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902581" h="9264889">
                <a:moveTo>
                  <a:pt x="5115011" y="1179094"/>
                </a:moveTo>
                <a:cubicBezTo>
                  <a:pt x="3873317" y="-501090"/>
                  <a:pt x="1571436" y="-180393"/>
                  <a:pt x="664611" y="865367"/>
                </a:cubicBezTo>
                <a:cubicBezTo>
                  <a:pt x="-792371" y="2545550"/>
                  <a:pt x="497190" y="4404682"/>
                  <a:pt x="1208701" y="5494576"/>
                </a:cubicBezTo>
                <a:cubicBezTo>
                  <a:pt x="3524614" y="8352977"/>
                  <a:pt x="8230323" y="10056860"/>
                  <a:pt x="10339751" y="8896804"/>
                </a:cubicBezTo>
                <a:cubicBezTo>
                  <a:pt x="12976521" y="7446667"/>
                  <a:pt x="11923223" y="4539468"/>
                  <a:pt x="9788672" y="4539468"/>
                </a:cubicBezTo>
                <a:cubicBezTo>
                  <a:pt x="7654119" y="4539468"/>
                  <a:pt x="6021849" y="2406116"/>
                  <a:pt x="5115011" y="1179094"/>
                </a:cubicBezTo>
                <a:close/>
              </a:path>
            </a:pathLst>
          </a:custGeom>
          <a:noFill/>
          <a:ln w="6588" cap="flat">
            <a:solidFill>
              <a:srgbClr val="000000"/>
            </a:solidFill>
            <a:prstDash val="solid"/>
            <a:miter/>
          </a:ln>
          <a:effectLst>
            <a:softEdge rad="1270000"/>
          </a:effectLst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1C8B61B-7EED-CAC7-F33F-035AB12E147E}"/>
              </a:ext>
            </a:extLst>
          </p:cNvPr>
          <p:cNvSpPr txBox="1"/>
          <p:nvPr/>
        </p:nvSpPr>
        <p:spPr>
          <a:xfrm>
            <a:off x="1146566" y="2420391"/>
            <a:ext cx="989886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err="1">
                <a:gradFill>
                  <a:gsLst>
                    <a:gs pos="33000">
                      <a:srgbClr val="FFFFFF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latin typeface="Poppins" panose="00000500000000000000" pitchFamily="2" charset="0"/>
                <a:cs typeface="Poppins" panose="00000500000000000000" pitchFamily="2" charset="0"/>
              </a:rPr>
              <a:t>Arspectra</a:t>
            </a:r>
            <a:r>
              <a:rPr lang="en-US" sz="5400" dirty="0">
                <a:gradFill>
                  <a:gsLst>
                    <a:gs pos="33000">
                      <a:srgbClr val="FFFFFF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latin typeface="Poppins" panose="00000500000000000000" pitchFamily="2" charset="0"/>
                <a:cs typeface="Poppins" panose="00000500000000000000" pitchFamily="2" charset="0"/>
              </a:rPr>
              <a:t>-</a:t>
            </a:r>
            <a:r>
              <a:rPr lang="en-US" sz="6000" dirty="0">
                <a:gradFill>
                  <a:gsLst>
                    <a:gs pos="100000">
                      <a:srgbClr val="D93C6B"/>
                    </a:gs>
                    <a:gs pos="0">
                      <a:srgbClr val="EE6290"/>
                    </a:gs>
                  </a:gsLst>
                  <a:lin ang="5400000" scaled="0"/>
                </a:gradFill>
                <a:latin typeface="Poppins" panose="00000500000000000000" pitchFamily="2" charset="0"/>
                <a:cs typeface="Poppins" panose="00000500000000000000" pitchFamily="2" charset="0"/>
              </a:rPr>
              <a:t>dataset</a:t>
            </a:r>
            <a:endParaRPr lang="en-US" sz="10500" dirty="0">
              <a:gradFill>
                <a:gsLst>
                  <a:gs pos="100000">
                    <a:srgbClr val="D93C6B"/>
                  </a:gs>
                  <a:gs pos="0">
                    <a:srgbClr val="EE6290"/>
                  </a:gs>
                </a:gsLst>
                <a:lin ang="5400000" scaled="0"/>
              </a:gra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736EAFD-0291-A3D4-8167-BD22B5CE72E7}"/>
              </a:ext>
            </a:extLst>
          </p:cNvPr>
          <p:cNvSpPr txBox="1"/>
          <p:nvPr/>
        </p:nvSpPr>
        <p:spPr>
          <a:xfrm>
            <a:off x="5082742" y="3990051"/>
            <a:ext cx="20265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Deep Learning</a:t>
            </a:r>
            <a:endParaRPr lang="en-US" sz="2400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A9ADC03-FA95-29A8-EB05-004F5622BE70}"/>
              </a:ext>
            </a:extLst>
          </p:cNvPr>
          <p:cNvSpPr txBox="1"/>
          <p:nvPr/>
        </p:nvSpPr>
        <p:spPr>
          <a:xfrm>
            <a:off x="4941678" y="1173896"/>
            <a:ext cx="23086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Universitas </a:t>
            </a:r>
            <a:r>
              <a:rPr lang="en-US" sz="140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Hasanuddin</a:t>
            </a:r>
            <a:endParaRPr lang="en-US" sz="1600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3349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1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914166E-E40C-2AD1-71F5-2C1D2FDDBE46}"/>
              </a:ext>
            </a:extLst>
          </p:cNvPr>
          <p:cNvSpPr txBox="1"/>
          <p:nvPr/>
        </p:nvSpPr>
        <p:spPr>
          <a:xfrm>
            <a:off x="5263881" y="775784"/>
            <a:ext cx="176202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sz="4000" b="1" kern="1200" dirty="0">
                <a:gradFill>
                  <a:gsLst>
                    <a:gs pos="100000">
                      <a:schemeClr val="bg1">
                        <a:lumMod val="65000"/>
                      </a:schemeClr>
                    </a:gs>
                    <a:gs pos="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effectLst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Solusi</a:t>
            </a:r>
            <a:endParaRPr lang="en-US" sz="4000" b="1" dirty="0">
              <a:gradFill>
                <a:gsLst>
                  <a:gs pos="100000">
                    <a:srgbClr val="D93C6B"/>
                  </a:gs>
                  <a:gs pos="0">
                    <a:srgbClr val="EE6290"/>
                  </a:gs>
                </a:gsLst>
                <a:lin ang="5400000" scaled="0"/>
              </a:gradFill>
              <a:effectLst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1A6B58C-58F1-F187-82EE-B058291502BA}"/>
              </a:ext>
            </a:extLst>
          </p:cNvPr>
          <p:cNvSpPr txBox="1"/>
          <p:nvPr/>
        </p:nvSpPr>
        <p:spPr>
          <a:xfrm>
            <a:off x="2141231" y="3695855"/>
            <a:ext cx="790953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 err="1">
                <a:gradFill>
                  <a:gsLst>
                    <a:gs pos="33000">
                      <a:srgbClr val="FFFFFF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latin typeface="Poppins" panose="00000500000000000000" pitchFamily="2" charset="0"/>
                <a:cs typeface="Poppins" panose="00000500000000000000" pitchFamily="2" charset="0"/>
              </a:rPr>
              <a:t>Arspectra</a:t>
            </a:r>
            <a:r>
              <a:rPr lang="en-US" sz="4400" dirty="0">
                <a:gradFill>
                  <a:gsLst>
                    <a:gs pos="33000">
                      <a:srgbClr val="FFFFFF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latin typeface="Poppins" panose="00000500000000000000" pitchFamily="2" charset="0"/>
                <a:cs typeface="Poppins" panose="00000500000000000000" pitchFamily="2" charset="0"/>
              </a:rPr>
              <a:t>-</a:t>
            </a:r>
            <a:r>
              <a:rPr lang="en-US" sz="4800" dirty="0">
                <a:gradFill>
                  <a:gsLst>
                    <a:gs pos="100000">
                      <a:srgbClr val="D93C6B"/>
                    </a:gs>
                    <a:gs pos="0">
                      <a:srgbClr val="EE6290"/>
                    </a:gs>
                  </a:gsLst>
                  <a:lin ang="5400000" scaled="0"/>
                </a:gradFill>
                <a:latin typeface="Poppins" panose="00000500000000000000" pitchFamily="2" charset="0"/>
                <a:cs typeface="Poppins" panose="00000500000000000000" pitchFamily="2" charset="0"/>
              </a:rPr>
              <a:t>dataset</a:t>
            </a:r>
            <a:endParaRPr lang="en-US" sz="8800" dirty="0">
              <a:gradFill>
                <a:gsLst>
                  <a:gs pos="100000">
                    <a:srgbClr val="D93C6B"/>
                  </a:gs>
                  <a:gs pos="0">
                    <a:srgbClr val="EE6290"/>
                  </a:gs>
                </a:gsLst>
                <a:lin ang="5400000" scaled="0"/>
              </a:gra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C796415-46D2-2200-F70E-2DBC7C60036D}"/>
              </a:ext>
            </a:extLst>
          </p:cNvPr>
          <p:cNvSpPr txBox="1"/>
          <p:nvPr/>
        </p:nvSpPr>
        <p:spPr>
          <a:xfrm>
            <a:off x="11645820" y="154361"/>
            <a:ext cx="3577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gradFill>
                  <a:gsLst>
                    <a:gs pos="33000">
                      <a:srgbClr val="FFFFFF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latin typeface="Poppins" panose="00000500000000000000" pitchFamily="2" charset="0"/>
                <a:cs typeface="Poppins" panose="00000500000000000000" pitchFamily="2" charset="0"/>
              </a:rPr>
              <a:t>4</a:t>
            </a:r>
            <a:endParaRPr lang="en-US" sz="2000" b="1" dirty="0">
              <a:gradFill>
                <a:gsLst>
                  <a:gs pos="100000">
                    <a:srgbClr val="D93C6B"/>
                  </a:gs>
                  <a:gs pos="0">
                    <a:srgbClr val="EE6290"/>
                  </a:gs>
                </a:gsLst>
                <a:lin ang="5400000" scaled="0"/>
              </a:gra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59222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D8FFE34D-93B8-2410-E8CF-C03DE9208D08}"/>
              </a:ext>
            </a:extLst>
          </p:cNvPr>
          <p:cNvSpPr txBox="1"/>
          <p:nvPr/>
        </p:nvSpPr>
        <p:spPr>
          <a:xfrm>
            <a:off x="1191006" y="790938"/>
            <a:ext cx="50305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sz="4000" b="1" kern="1200" dirty="0" err="1">
                <a:gradFill>
                  <a:gsLst>
                    <a:gs pos="100000">
                      <a:schemeClr val="bg1">
                        <a:lumMod val="65000"/>
                      </a:schemeClr>
                    </a:gs>
                    <a:gs pos="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effectLst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Pembuatan</a:t>
            </a:r>
            <a:r>
              <a:rPr lang="en-US" sz="4000" b="1" kern="1200" dirty="0">
                <a:solidFill>
                  <a:srgbClr val="FFFFFF"/>
                </a:solidFill>
                <a:effectLst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 </a:t>
            </a:r>
            <a:r>
              <a:rPr lang="en-US" sz="4000" b="1" kern="1200" dirty="0">
                <a:gradFill>
                  <a:gsLst>
                    <a:gs pos="100000">
                      <a:srgbClr val="D93C6B"/>
                    </a:gs>
                    <a:gs pos="0">
                      <a:srgbClr val="EE6290"/>
                    </a:gs>
                  </a:gsLst>
                  <a:lin ang="5400000" scaled="0"/>
                </a:gradFill>
                <a:effectLst>
                  <a:glow rad="254000">
                    <a:srgbClr val="EE6290">
                      <a:alpha val="5000"/>
                    </a:srgbClr>
                  </a:glow>
                </a:effectLst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Model</a:t>
            </a:r>
            <a:endParaRPr lang="en-US" sz="4000" b="1" dirty="0">
              <a:gradFill>
                <a:gsLst>
                  <a:gs pos="100000">
                    <a:srgbClr val="D93C6B"/>
                  </a:gs>
                  <a:gs pos="0">
                    <a:srgbClr val="EE6290"/>
                  </a:gs>
                </a:gsLst>
                <a:lin ang="5400000" scaled="0"/>
              </a:gradFill>
              <a:effectLst>
                <a:glow rad="254000">
                  <a:srgbClr val="EE6290">
                    <a:alpha val="5000"/>
                  </a:srgbClr>
                </a:glow>
              </a:effectLst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2E8D6B5-53CB-995C-BF2D-F663361DEF7A}"/>
              </a:ext>
            </a:extLst>
          </p:cNvPr>
          <p:cNvSpPr txBox="1"/>
          <p:nvPr/>
        </p:nvSpPr>
        <p:spPr>
          <a:xfrm>
            <a:off x="7236059" y="2494344"/>
            <a:ext cx="417657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 err="1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Pengumpulan</a:t>
            </a:r>
            <a:r>
              <a:rPr lang="en-US" sz="4000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Dataset</a:t>
            </a:r>
            <a:endParaRPr lang="en-US" sz="4000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AE773C32-9240-B590-F333-DF872F4726D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48" r="7348"/>
          <a:stretch>
            <a:fillRect/>
          </a:stretch>
        </p:blipFill>
        <p:spPr/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ECEB812-313E-7D5A-9D10-8E23C3C9E917}"/>
              </a:ext>
            </a:extLst>
          </p:cNvPr>
          <p:cNvSpPr txBox="1"/>
          <p:nvPr/>
        </p:nvSpPr>
        <p:spPr>
          <a:xfrm>
            <a:off x="7770424" y="4103179"/>
            <a:ext cx="530896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WikiArt</a:t>
            </a:r>
            <a:endParaRPr lang="en-US" sz="2400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Google Images</a:t>
            </a:r>
          </a:p>
        </p:txBody>
      </p:sp>
      <p:sp>
        <p:nvSpPr>
          <p:cNvPr id="2" name="Rectangle: Single Corner Snipped 1">
            <a:extLst>
              <a:ext uri="{FF2B5EF4-FFF2-40B4-BE49-F238E27FC236}">
                <a16:creationId xmlns:a16="http://schemas.microsoft.com/office/drawing/2014/main" id="{9DB03951-10FA-F2BE-A129-690B611702B5}"/>
              </a:ext>
            </a:extLst>
          </p:cNvPr>
          <p:cNvSpPr/>
          <p:nvPr/>
        </p:nvSpPr>
        <p:spPr>
          <a:xfrm>
            <a:off x="0" y="817594"/>
            <a:ext cx="1091682" cy="545346"/>
          </a:xfrm>
          <a:prstGeom prst="snip1Rect">
            <a:avLst/>
          </a:prstGeom>
          <a:solidFill>
            <a:srgbClr val="9B3A5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Poppins" panose="00000500000000000000" pitchFamily="2" charset="0"/>
                <a:cs typeface="Poppins" panose="00000500000000000000" pitchFamily="2" charset="0"/>
              </a:rPr>
              <a:t>2</a:t>
            </a:r>
            <a:endParaRPr lang="en-ID" sz="2800" b="1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C05E7A-868B-CD08-9327-38FC4BB484E8}"/>
              </a:ext>
            </a:extLst>
          </p:cNvPr>
          <p:cNvSpPr txBox="1"/>
          <p:nvPr/>
        </p:nvSpPr>
        <p:spPr>
          <a:xfrm>
            <a:off x="11645820" y="154361"/>
            <a:ext cx="3513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gradFill>
                  <a:gsLst>
                    <a:gs pos="33000">
                      <a:srgbClr val="FFFFFF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latin typeface="Poppins" panose="00000500000000000000" pitchFamily="2" charset="0"/>
                <a:cs typeface="Poppins" panose="00000500000000000000" pitchFamily="2" charset="0"/>
              </a:rPr>
              <a:t>5</a:t>
            </a:r>
            <a:endParaRPr lang="en-US" sz="2000" b="1" dirty="0">
              <a:gradFill>
                <a:gsLst>
                  <a:gs pos="100000">
                    <a:srgbClr val="D93C6B"/>
                  </a:gs>
                  <a:gs pos="0">
                    <a:srgbClr val="EE6290"/>
                  </a:gs>
                </a:gsLst>
                <a:lin ang="5400000" scaled="0"/>
              </a:gra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19179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541685A-B4E1-7D22-F685-ED253542CA17}"/>
              </a:ext>
            </a:extLst>
          </p:cNvPr>
          <p:cNvSpPr txBox="1"/>
          <p:nvPr/>
        </p:nvSpPr>
        <p:spPr>
          <a:xfrm>
            <a:off x="2755181" y="788426"/>
            <a:ext cx="66816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sz="3200" kern="1200" dirty="0">
                <a:gradFill>
                  <a:gsLst>
                    <a:gs pos="100000">
                      <a:schemeClr val="bg1">
                        <a:lumMod val="65000"/>
                      </a:schemeClr>
                    </a:gs>
                    <a:gs pos="29000">
                      <a:schemeClr val="bg1"/>
                    </a:gs>
                  </a:gsLst>
                  <a:lin ang="5400000" scaled="0"/>
                </a:gradFill>
                <a:effectLst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Progress </a:t>
            </a:r>
            <a:r>
              <a:rPr lang="en-US" sz="3200" kern="1200" dirty="0" err="1">
                <a:gradFill>
                  <a:gsLst>
                    <a:gs pos="100000">
                      <a:srgbClr val="D93C6B"/>
                    </a:gs>
                    <a:gs pos="0">
                      <a:srgbClr val="FF6595"/>
                    </a:gs>
                  </a:gsLst>
                  <a:lin ang="5400000" scaled="0"/>
                </a:gradFill>
                <a:effectLst>
                  <a:glow rad="254000">
                    <a:srgbClr val="EE6290">
                      <a:alpha val="5000"/>
                    </a:srgbClr>
                  </a:glow>
                </a:effectLst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Pengumpulan</a:t>
            </a:r>
            <a:r>
              <a:rPr lang="en-US" sz="3200" kern="1200" dirty="0">
                <a:gradFill>
                  <a:gsLst>
                    <a:gs pos="100000">
                      <a:srgbClr val="D93C6B"/>
                    </a:gs>
                    <a:gs pos="0">
                      <a:srgbClr val="FF6595"/>
                    </a:gs>
                  </a:gsLst>
                  <a:lin ang="5400000" scaled="0"/>
                </a:gradFill>
                <a:effectLst>
                  <a:glow rad="254000">
                    <a:srgbClr val="EE6290">
                      <a:alpha val="5000"/>
                    </a:srgbClr>
                  </a:glow>
                </a:effectLst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 Dataset</a:t>
            </a:r>
            <a:endParaRPr lang="en-US" sz="3200" dirty="0">
              <a:gradFill>
                <a:gsLst>
                  <a:gs pos="100000">
                    <a:srgbClr val="D93C6B"/>
                  </a:gs>
                  <a:gs pos="0">
                    <a:srgbClr val="FF6595"/>
                  </a:gs>
                </a:gsLst>
                <a:lin ang="5400000" scaled="0"/>
              </a:gradFill>
              <a:effectLst>
                <a:glow rad="254000">
                  <a:srgbClr val="EE6290">
                    <a:alpha val="5000"/>
                  </a:srgbClr>
                </a:glow>
              </a:effectLst>
            </a:endParaRPr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C8F5D016-3C99-11D8-C5AF-4CFE5CD8C25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94017909"/>
              </p:ext>
            </p:extLst>
          </p:nvPr>
        </p:nvGraphicFramePr>
        <p:xfrm>
          <a:off x="2792401" y="1664775"/>
          <a:ext cx="6607198" cy="44047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243D9D62-76B1-79EE-4329-6A21B95E6061}"/>
              </a:ext>
            </a:extLst>
          </p:cNvPr>
          <p:cNvSpPr txBox="1"/>
          <p:nvPr/>
        </p:nvSpPr>
        <p:spPr>
          <a:xfrm>
            <a:off x="11645820" y="154361"/>
            <a:ext cx="3481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gradFill>
                  <a:gsLst>
                    <a:gs pos="33000">
                      <a:srgbClr val="FFFFFF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latin typeface="Poppins" panose="00000500000000000000" pitchFamily="2" charset="0"/>
                <a:cs typeface="Poppins" panose="00000500000000000000" pitchFamily="2" charset="0"/>
              </a:rPr>
              <a:t>6</a:t>
            </a:r>
            <a:endParaRPr lang="en-US" sz="2000" b="1" dirty="0">
              <a:gradFill>
                <a:gsLst>
                  <a:gs pos="100000">
                    <a:srgbClr val="D93C6B"/>
                  </a:gs>
                  <a:gs pos="0">
                    <a:srgbClr val="EE6290"/>
                  </a:gs>
                </a:gsLst>
                <a:lin ang="5400000" scaled="0"/>
              </a:gra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26529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19D266-8D65-089E-A497-3FDB146F38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D607AB4-E699-6710-BAFD-C076EA0A26CA}"/>
              </a:ext>
            </a:extLst>
          </p:cNvPr>
          <p:cNvSpPr txBox="1"/>
          <p:nvPr/>
        </p:nvSpPr>
        <p:spPr>
          <a:xfrm>
            <a:off x="5197357" y="752635"/>
            <a:ext cx="179728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sz="4000" b="1" kern="1200" dirty="0">
                <a:gradFill>
                  <a:gsLst>
                    <a:gs pos="100000">
                      <a:schemeClr val="bg1">
                        <a:lumMod val="65000"/>
                      </a:schemeClr>
                    </a:gs>
                    <a:gs pos="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effectLst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Model</a:t>
            </a:r>
            <a:endParaRPr lang="en-US" sz="4000" b="1" dirty="0">
              <a:gradFill>
                <a:gsLst>
                  <a:gs pos="100000">
                    <a:srgbClr val="D93C6B"/>
                  </a:gs>
                  <a:gs pos="0">
                    <a:srgbClr val="EE6290"/>
                  </a:gs>
                </a:gsLst>
                <a:lin ang="5400000" scaled="0"/>
              </a:gradFill>
              <a:effectLst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DF29450-A44F-AF22-A6C1-D1020C0E4C7B}"/>
              </a:ext>
            </a:extLst>
          </p:cNvPr>
          <p:cNvSpPr txBox="1"/>
          <p:nvPr/>
        </p:nvSpPr>
        <p:spPr>
          <a:xfrm>
            <a:off x="5040062" y="4578722"/>
            <a:ext cx="211187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i="1" dirty="0">
                <a:solidFill>
                  <a:srgbClr val="FFFFFF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Inception</a:t>
            </a:r>
            <a:endParaRPr lang="en-US" sz="3200" i="1" dirty="0">
              <a:solidFill>
                <a:srgbClr val="FFFFFF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B32287-2E94-A465-0E29-A11B3DFB9917}"/>
              </a:ext>
            </a:extLst>
          </p:cNvPr>
          <p:cNvSpPr txBox="1"/>
          <p:nvPr/>
        </p:nvSpPr>
        <p:spPr>
          <a:xfrm>
            <a:off x="2943693" y="3721386"/>
            <a:ext cx="333940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i="1" dirty="0" err="1">
                <a:solidFill>
                  <a:srgbClr val="FFFFFF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ResNet</a:t>
            </a:r>
            <a:endParaRPr lang="en-US" sz="3200" i="1" dirty="0">
              <a:solidFill>
                <a:srgbClr val="FFFFFF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B84223-EA50-BA70-C655-83EF11F85FEA}"/>
              </a:ext>
            </a:extLst>
          </p:cNvPr>
          <p:cNvSpPr txBox="1"/>
          <p:nvPr/>
        </p:nvSpPr>
        <p:spPr>
          <a:xfrm>
            <a:off x="7321431" y="3721386"/>
            <a:ext cx="333940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i="1" dirty="0">
                <a:solidFill>
                  <a:srgbClr val="FFFFFF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Conv2D</a:t>
            </a:r>
            <a:endParaRPr lang="en-US" sz="3200" i="1" dirty="0">
              <a:solidFill>
                <a:srgbClr val="FFFFFF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3349B2-13CB-D453-3F6D-3C83D916E6FE}"/>
              </a:ext>
            </a:extLst>
          </p:cNvPr>
          <p:cNvSpPr txBox="1"/>
          <p:nvPr/>
        </p:nvSpPr>
        <p:spPr>
          <a:xfrm>
            <a:off x="11645820" y="154361"/>
            <a:ext cx="3225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gradFill>
                  <a:gsLst>
                    <a:gs pos="33000">
                      <a:srgbClr val="FFFFFF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latin typeface="Poppins" panose="00000500000000000000" pitchFamily="2" charset="0"/>
                <a:cs typeface="Poppins" panose="00000500000000000000" pitchFamily="2" charset="0"/>
              </a:rPr>
              <a:t>7</a:t>
            </a:r>
            <a:endParaRPr lang="en-US" sz="2000" b="1" dirty="0">
              <a:gradFill>
                <a:gsLst>
                  <a:gs pos="100000">
                    <a:srgbClr val="D93C6B"/>
                  </a:gs>
                  <a:gs pos="0">
                    <a:srgbClr val="EE6290"/>
                  </a:gs>
                </a:gsLst>
                <a:lin ang="5400000" scaled="0"/>
              </a:gra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38770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6AE785F-25E5-4F6C-AABC-BAB3909D9A22}"/>
              </a:ext>
            </a:extLst>
          </p:cNvPr>
          <p:cNvSpPr txBox="1"/>
          <p:nvPr/>
        </p:nvSpPr>
        <p:spPr>
          <a:xfrm>
            <a:off x="4423908" y="945696"/>
            <a:ext cx="33441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sz="3200" kern="1200" dirty="0">
                <a:gradFill>
                  <a:gsLst>
                    <a:gs pos="100000">
                      <a:schemeClr val="bg1">
                        <a:lumMod val="65000"/>
                      </a:schemeClr>
                    </a:gs>
                    <a:gs pos="36000">
                      <a:schemeClr val="bg1"/>
                    </a:gs>
                  </a:gsLst>
                  <a:lin ang="5400000" scaled="0"/>
                </a:gradFill>
                <a:effectLst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Training </a:t>
            </a:r>
            <a:r>
              <a:rPr lang="en-US" sz="3200" kern="1200" dirty="0">
                <a:gradFill>
                  <a:gsLst>
                    <a:gs pos="100000">
                      <a:srgbClr val="D93C6B"/>
                    </a:gs>
                    <a:gs pos="0">
                      <a:srgbClr val="EE6290"/>
                    </a:gs>
                  </a:gsLst>
                  <a:lin ang="5400000" scaled="0"/>
                </a:gradFill>
                <a:effectLst>
                  <a:glow rad="254000">
                    <a:srgbClr val="EE6290">
                      <a:alpha val="5000"/>
                    </a:srgbClr>
                  </a:glow>
                </a:effectLst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History</a:t>
            </a:r>
            <a:endParaRPr lang="en-US" sz="3200" dirty="0">
              <a:gradFill>
                <a:gsLst>
                  <a:gs pos="100000">
                    <a:srgbClr val="D93C6B"/>
                  </a:gs>
                  <a:gs pos="0">
                    <a:srgbClr val="EE6290"/>
                  </a:gs>
                </a:gsLst>
                <a:lin ang="5400000" scaled="0"/>
              </a:gradFill>
              <a:effectLst>
                <a:glow rad="254000">
                  <a:srgbClr val="EE6290">
                    <a:alpha val="5000"/>
                  </a:srgbClr>
                </a:glow>
              </a:effectLst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F699908-7682-2AA1-8206-6F04041FDA26}"/>
              </a:ext>
            </a:extLst>
          </p:cNvPr>
          <p:cNvGrpSpPr/>
          <p:nvPr/>
        </p:nvGrpSpPr>
        <p:grpSpPr>
          <a:xfrm>
            <a:off x="510685" y="1895474"/>
            <a:ext cx="32334271" cy="3067051"/>
            <a:chOff x="553787" y="1895474"/>
            <a:chExt cx="32334271" cy="3067051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DF69313F-7F15-3A43-843A-1434F339D4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73492" y="1895474"/>
              <a:ext cx="7445016" cy="3067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A4AB3B7-EE99-6098-00B7-040F1700538E}"/>
                </a:ext>
              </a:extLst>
            </p:cNvPr>
            <p:cNvSpPr txBox="1"/>
            <p:nvPr/>
          </p:nvSpPr>
          <p:spPr>
            <a:xfrm>
              <a:off x="553787" y="3198166"/>
              <a:ext cx="2111876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i="1" dirty="0">
                  <a:solidFill>
                    <a:srgbClr val="FFFFFF"/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Inception</a:t>
              </a:r>
              <a:endParaRPr lang="en-US" sz="2400" i="1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F0975910-6580-4068-96BE-3960230B61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839824" y="1895474"/>
              <a:ext cx="7445017" cy="3067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79D4597-0103-EAB3-5E77-08F98BABEEE4}"/>
                </a:ext>
              </a:extLst>
            </p:cNvPr>
            <p:cNvSpPr txBox="1"/>
            <p:nvPr/>
          </p:nvSpPr>
          <p:spPr>
            <a:xfrm>
              <a:off x="12192000" y="3198165"/>
              <a:ext cx="150495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i="1" dirty="0">
                  <a:solidFill>
                    <a:srgbClr val="FFFFFF"/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Conv2D</a:t>
              </a:r>
              <a:endParaRPr lang="en-US" sz="2400" i="1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435BFD4D-436E-B60C-A082-7E8CE64394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443042" y="1895475"/>
              <a:ext cx="7445016" cy="3067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31384A8-FFAF-E9F6-CE38-FDAD7E11D182}"/>
                </a:ext>
              </a:extLst>
            </p:cNvPr>
            <p:cNvSpPr txBox="1"/>
            <p:nvPr/>
          </p:nvSpPr>
          <p:spPr>
            <a:xfrm>
              <a:off x="23977959" y="3198165"/>
              <a:ext cx="150495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i="1" dirty="0" err="1">
                  <a:solidFill>
                    <a:srgbClr val="FFFFFF"/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ResNet</a:t>
              </a:r>
              <a:endParaRPr lang="en-US" sz="2400" i="1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2177E60E-B387-2938-9AEC-A99DCC500C01}"/>
              </a:ext>
            </a:extLst>
          </p:cNvPr>
          <p:cNvSpPr txBox="1"/>
          <p:nvPr/>
        </p:nvSpPr>
        <p:spPr>
          <a:xfrm>
            <a:off x="11645820" y="154361"/>
            <a:ext cx="3513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gradFill>
                  <a:gsLst>
                    <a:gs pos="33000">
                      <a:srgbClr val="FFFFFF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latin typeface="Poppins" panose="00000500000000000000" pitchFamily="2" charset="0"/>
                <a:cs typeface="Poppins" panose="00000500000000000000" pitchFamily="2" charset="0"/>
              </a:rPr>
              <a:t>8</a:t>
            </a:r>
            <a:endParaRPr lang="en-US" sz="2000" b="1" dirty="0">
              <a:gradFill>
                <a:gsLst>
                  <a:gs pos="100000">
                    <a:srgbClr val="D93C6B"/>
                  </a:gs>
                  <a:gs pos="0">
                    <a:srgbClr val="EE6290"/>
                  </a:gs>
                </a:gsLst>
                <a:lin ang="5400000" scaled="0"/>
              </a:gra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03205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135728-3248-046D-999B-8355EA5562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3CEBE4D-AF5D-B968-F4FD-AC619E60B078}"/>
              </a:ext>
            </a:extLst>
          </p:cNvPr>
          <p:cNvSpPr txBox="1"/>
          <p:nvPr/>
        </p:nvSpPr>
        <p:spPr>
          <a:xfrm>
            <a:off x="4423908" y="945696"/>
            <a:ext cx="33441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sz="3200" kern="1200" dirty="0">
                <a:gradFill>
                  <a:gsLst>
                    <a:gs pos="100000">
                      <a:schemeClr val="bg1">
                        <a:lumMod val="65000"/>
                      </a:schemeClr>
                    </a:gs>
                    <a:gs pos="36000">
                      <a:schemeClr val="bg1"/>
                    </a:gs>
                  </a:gsLst>
                  <a:lin ang="5400000" scaled="0"/>
                </a:gradFill>
                <a:effectLst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Training </a:t>
            </a:r>
            <a:r>
              <a:rPr lang="en-US" sz="3200" kern="1200" dirty="0">
                <a:gradFill>
                  <a:gsLst>
                    <a:gs pos="100000">
                      <a:srgbClr val="D93C6B"/>
                    </a:gs>
                    <a:gs pos="0">
                      <a:srgbClr val="EE6290"/>
                    </a:gs>
                  </a:gsLst>
                  <a:lin ang="5400000" scaled="0"/>
                </a:gradFill>
                <a:effectLst>
                  <a:glow rad="254000">
                    <a:srgbClr val="EE6290">
                      <a:alpha val="5000"/>
                    </a:srgbClr>
                  </a:glow>
                </a:effectLst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History</a:t>
            </a:r>
            <a:endParaRPr lang="en-US" sz="3200" dirty="0">
              <a:gradFill>
                <a:gsLst>
                  <a:gs pos="100000">
                    <a:srgbClr val="D93C6B"/>
                  </a:gs>
                  <a:gs pos="0">
                    <a:srgbClr val="EE6290"/>
                  </a:gs>
                </a:gsLst>
                <a:lin ang="5400000" scaled="0"/>
              </a:gradFill>
              <a:effectLst>
                <a:glow rad="254000">
                  <a:srgbClr val="EE6290">
                    <a:alpha val="5000"/>
                  </a:srgbClr>
                </a:glow>
              </a:effectLst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FFF2E2A-7EF6-FE9E-545E-73A4846A68D6}"/>
              </a:ext>
            </a:extLst>
          </p:cNvPr>
          <p:cNvGrpSpPr/>
          <p:nvPr/>
        </p:nvGrpSpPr>
        <p:grpSpPr>
          <a:xfrm>
            <a:off x="-10985990" y="1895474"/>
            <a:ext cx="32334271" cy="3067051"/>
            <a:chOff x="553787" y="1895474"/>
            <a:chExt cx="32334271" cy="3067051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BF539629-098D-5126-DC25-CA95A2FF29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73492" y="1895474"/>
              <a:ext cx="7445016" cy="3067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9324EB9-FE12-B6D4-B04B-46E70D01927B}"/>
                </a:ext>
              </a:extLst>
            </p:cNvPr>
            <p:cNvSpPr txBox="1"/>
            <p:nvPr/>
          </p:nvSpPr>
          <p:spPr>
            <a:xfrm>
              <a:off x="553787" y="3198166"/>
              <a:ext cx="2111876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i="1" dirty="0">
                  <a:solidFill>
                    <a:srgbClr val="FFFFFF"/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Inception</a:t>
              </a:r>
              <a:endParaRPr lang="en-US" sz="2400" i="1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8678A74A-51E4-F18F-2B69-E23257F4D8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839824" y="1895474"/>
              <a:ext cx="7445017" cy="3067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7173929-00FD-B4D9-01E0-5FD92F7CBE56}"/>
                </a:ext>
              </a:extLst>
            </p:cNvPr>
            <p:cNvSpPr txBox="1"/>
            <p:nvPr/>
          </p:nvSpPr>
          <p:spPr>
            <a:xfrm>
              <a:off x="12192000" y="3198165"/>
              <a:ext cx="150495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i="1" dirty="0">
                  <a:solidFill>
                    <a:srgbClr val="FFFFFF"/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Conv2D</a:t>
              </a:r>
              <a:endParaRPr lang="en-US" sz="2400" i="1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785D99D7-19CB-CA29-5C30-CFF12580BD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443042" y="1895475"/>
              <a:ext cx="7445016" cy="3067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45FC595-1E52-EB48-E2C3-36D3AA71DC50}"/>
                </a:ext>
              </a:extLst>
            </p:cNvPr>
            <p:cNvSpPr txBox="1"/>
            <p:nvPr/>
          </p:nvSpPr>
          <p:spPr>
            <a:xfrm>
              <a:off x="23977959" y="3198165"/>
              <a:ext cx="150495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i="1" dirty="0" err="1">
                  <a:solidFill>
                    <a:srgbClr val="FFFFFF"/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ResNet</a:t>
              </a:r>
              <a:endParaRPr lang="en-US" sz="2400" i="1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16D0520F-078F-62B5-B57A-B6ED53AF43A8}"/>
              </a:ext>
            </a:extLst>
          </p:cNvPr>
          <p:cNvSpPr txBox="1"/>
          <p:nvPr/>
        </p:nvSpPr>
        <p:spPr>
          <a:xfrm>
            <a:off x="11645820" y="154361"/>
            <a:ext cx="3417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gradFill>
                  <a:gsLst>
                    <a:gs pos="33000">
                      <a:srgbClr val="FFFFFF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latin typeface="Poppins" panose="00000500000000000000" pitchFamily="2" charset="0"/>
                <a:cs typeface="Poppins" panose="00000500000000000000" pitchFamily="2" charset="0"/>
              </a:rPr>
              <a:t>9</a:t>
            </a:r>
            <a:endParaRPr lang="en-US" sz="2000" b="1" dirty="0">
              <a:gradFill>
                <a:gsLst>
                  <a:gs pos="100000">
                    <a:srgbClr val="D93C6B"/>
                  </a:gs>
                  <a:gs pos="0">
                    <a:srgbClr val="EE6290"/>
                  </a:gs>
                </a:gsLst>
                <a:lin ang="5400000" scaled="0"/>
              </a:gra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34001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6FD710-8CA5-77DE-8B20-0BFF95A069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0B28E-A92F-08B9-F1BC-2B1F2F840EF3}"/>
              </a:ext>
            </a:extLst>
          </p:cNvPr>
          <p:cNvSpPr txBox="1"/>
          <p:nvPr/>
        </p:nvSpPr>
        <p:spPr>
          <a:xfrm>
            <a:off x="4423908" y="945696"/>
            <a:ext cx="33441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sz="3200" kern="1200" dirty="0">
                <a:gradFill>
                  <a:gsLst>
                    <a:gs pos="100000">
                      <a:schemeClr val="bg1">
                        <a:lumMod val="65000"/>
                      </a:schemeClr>
                    </a:gs>
                    <a:gs pos="36000">
                      <a:schemeClr val="bg1"/>
                    </a:gs>
                  </a:gsLst>
                  <a:lin ang="5400000" scaled="0"/>
                </a:gradFill>
                <a:effectLst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Training </a:t>
            </a:r>
            <a:r>
              <a:rPr lang="en-US" sz="3200" kern="1200" dirty="0">
                <a:gradFill>
                  <a:gsLst>
                    <a:gs pos="100000">
                      <a:srgbClr val="D93C6B"/>
                    </a:gs>
                    <a:gs pos="0">
                      <a:srgbClr val="EE6290"/>
                    </a:gs>
                  </a:gsLst>
                  <a:lin ang="5400000" scaled="0"/>
                </a:gradFill>
                <a:effectLst>
                  <a:glow rad="254000">
                    <a:srgbClr val="EE6290">
                      <a:alpha val="5000"/>
                    </a:srgbClr>
                  </a:glow>
                </a:effectLst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History</a:t>
            </a:r>
            <a:endParaRPr lang="en-US" sz="3200" dirty="0">
              <a:gradFill>
                <a:gsLst>
                  <a:gs pos="100000">
                    <a:srgbClr val="D93C6B"/>
                  </a:gs>
                  <a:gs pos="0">
                    <a:srgbClr val="EE6290"/>
                  </a:gs>
                </a:gsLst>
                <a:lin ang="5400000" scaled="0"/>
              </a:gradFill>
              <a:effectLst>
                <a:glow rad="254000">
                  <a:srgbClr val="EE6290">
                    <a:alpha val="5000"/>
                  </a:srgbClr>
                </a:glow>
              </a:effectLst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69B0FC8-CCD1-531B-EC7E-88E5A2B3A740}"/>
              </a:ext>
            </a:extLst>
          </p:cNvPr>
          <p:cNvGrpSpPr/>
          <p:nvPr/>
        </p:nvGrpSpPr>
        <p:grpSpPr>
          <a:xfrm>
            <a:off x="-22558865" y="1895474"/>
            <a:ext cx="32334271" cy="3067051"/>
            <a:chOff x="553787" y="1895474"/>
            <a:chExt cx="32334271" cy="3067051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86D05F41-FD2C-0E4F-FC98-CEDEBE158B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73492" y="1895474"/>
              <a:ext cx="7445016" cy="3067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C2CA17C-469B-7843-7F0A-D7A868F71CEF}"/>
                </a:ext>
              </a:extLst>
            </p:cNvPr>
            <p:cNvSpPr txBox="1"/>
            <p:nvPr/>
          </p:nvSpPr>
          <p:spPr>
            <a:xfrm>
              <a:off x="553787" y="3198166"/>
              <a:ext cx="2111876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i="1" dirty="0">
                  <a:solidFill>
                    <a:srgbClr val="FFFFFF"/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Inception</a:t>
              </a:r>
              <a:endParaRPr lang="en-US" sz="2400" i="1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16598C06-ABF6-9139-5AF7-BD932C9740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839824" y="1895474"/>
              <a:ext cx="7445017" cy="3067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5BD1DF1-1CED-4251-C51A-02455BA7462F}"/>
                </a:ext>
              </a:extLst>
            </p:cNvPr>
            <p:cNvSpPr txBox="1"/>
            <p:nvPr/>
          </p:nvSpPr>
          <p:spPr>
            <a:xfrm>
              <a:off x="12192000" y="3198165"/>
              <a:ext cx="150495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i="1" dirty="0">
                  <a:solidFill>
                    <a:srgbClr val="FFFFFF"/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Conv2D</a:t>
              </a:r>
              <a:endParaRPr lang="en-US" sz="2400" i="1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2A6E31B1-30CD-2C54-7DE8-4E316A6DCA4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443042" y="1895475"/>
              <a:ext cx="7445016" cy="3067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67EBCE3-69F2-BC72-C834-86CEE000A7F7}"/>
                </a:ext>
              </a:extLst>
            </p:cNvPr>
            <p:cNvSpPr txBox="1"/>
            <p:nvPr/>
          </p:nvSpPr>
          <p:spPr>
            <a:xfrm>
              <a:off x="23977959" y="3198165"/>
              <a:ext cx="150495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i="1" dirty="0" err="1">
                  <a:solidFill>
                    <a:srgbClr val="FFFFFF"/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ResNet</a:t>
              </a:r>
              <a:endParaRPr lang="en-US" sz="2400" i="1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1143051C-7E05-99CB-2555-1814BC50F81A}"/>
              </a:ext>
            </a:extLst>
          </p:cNvPr>
          <p:cNvSpPr txBox="1"/>
          <p:nvPr/>
        </p:nvSpPr>
        <p:spPr>
          <a:xfrm>
            <a:off x="11645820" y="154361"/>
            <a:ext cx="4475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gradFill>
                  <a:gsLst>
                    <a:gs pos="33000">
                      <a:srgbClr val="FFFFFF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latin typeface="Poppins" panose="00000500000000000000" pitchFamily="2" charset="0"/>
                <a:cs typeface="Poppins" panose="00000500000000000000" pitchFamily="2" charset="0"/>
              </a:rPr>
              <a:t>10</a:t>
            </a:r>
            <a:endParaRPr lang="en-US" sz="2000" b="1" dirty="0">
              <a:gradFill>
                <a:gsLst>
                  <a:gs pos="100000">
                    <a:srgbClr val="D93C6B"/>
                  </a:gs>
                  <a:gs pos="0">
                    <a:srgbClr val="EE6290"/>
                  </a:gs>
                </a:gsLst>
                <a:lin ang="5400000" scaled="0"/>
              </a:gra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28193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67DAD964-A1E1-D56B-F564-5E6F1AA6A4C8}"/>
              </a:ext>
            </a:extLst>
          </p:cNvPr>
          <p:cNvSpPr txBox="1"/>
          <p:nvPr/>
        </p:nvSpPr>
        <p:spPr>
          <a:xfrm>
            <a:off x="1171150" y="1362111"/>
            <a:ext cx="306205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sz="4000" b="1" kern="1200" dirty="0" err="1">
                <a:gradFill>
                  <a:gsLst>
                    <a:gs pos="100000">
                      <a:schemeClr val="bg1">
                        <a:lumMod val="65000"/>
                      </a:schemeClr>
                    </a:gs>
                    <a:gs pos="32000">
                      <a:schemeClr val="bg1"/>
                    </a:gs>
                  </a:gsLst>
                  <a:lin ang="5400000" scaled="0"/>
                </a:gradFill>
                <a:effectLst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Optimisasi</a:t>
            </a:r>
            <a:endParaRPr lang="en-US" sz="4000" b="1" dirty="0">
              <a:gradFill>
                <a:gsLst>
                  <a:gs pos="100000">
                    <a:srgbClr val="D93C6B"/>
                  </a:gs>
                  <a:gs pos="0">
                    <a:srgbClr val="EE6290"/>
                  </a:gs>
                </a:gsLst>
                <a:lin ang="5400000" scaled="0"/>
              </a:gradFill>
              <a:effectLst>
                <a:glow rad="254000">
                  <a:srgbClr val="FF6595">
                    <a:alpha val="5000"/>
                  </a:srgbClr>
                </a:glow>
              </a:effectLst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0D5BBA2-21C8-3832-A47F-8123539FF5A8}"/>
              </a:ext>
            </a:extLst>
          </p:cNvPr>
          <p:cNvSpPr txBox="1"/>
          <p:nvPr/>
        </p:nvSpPr>
        <p:spPr>
          <a:xfrm>
            <a:off x="2209686" y="2998532"/>
            <a:ext cx="86901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just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ID" sz="1600" b="0" i="0" u="none" strike="noStrike" dirty="0" err="1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Kemampuan</a:t>
            </a:r>
            <a:r>
              <a:rPr lang="en-ID" sz="1600" b="0" i="0" u="none" strike="noStrike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1600" b="0" i="0" u="none" strike="noStrike" dirty="0" err="1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suatu</a:t>
            </a:r>
            <a:r>
              <a:rPr lang="en-ID" sz="1600" b="0" i="0" u="none" strike="noStrike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model </a:t>
            </a:r>
            <a:r>
              <a:rPr lang="en-ID" sz="1600" b="0" i="0" u="none" strike="noStrike" dirty="0" err="1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untuk</a:t>
            </a:r>
            <a:r>
              <a:rPr lang="en-ID" sz="1600" b="0" i="0" u="none" strike="noStrike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1600" b="0" i="0" u="none" strike="noStrike" dirty="0" err="1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memberikan</a:t>
            </a:r>
            <a:r>
              <a:rPr lang="en-ID" sz="1600" b="0" i="0" u="none" strike="noStrike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1600" b="0" i="0" u="none" strike="noStrike" dirty="0" err="1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prediksi</a:t>
            </a:r>
            <a:r>
              <a:rPr lang="en-ID" sz="1600" b="0" i="0" u="none" strike="noStrike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  </a:t>
            </a:r>
            <a:r>
              <a:rPr lang="en-ID" sz="1600" b="0" i="0" u="none" strike="noStrike" dirty="0" err="1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akurat</a:t>
            </a:r>
            <a:r>
              <a:rPr lang="en-ID" sz="1600" b="0" i="0" u="none" strike="noStrike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1600" b="0" i="0" u="none" strike="noStrike" dirty="0" err="1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terhadap</a:t>
            </a:r>
            <a:r>
              <a:rPr lang="en-ID" sz="1600" b="0" i="0" u="none" strike="noStrike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data </a:t>
            </a:r>
            <a:r>
              <a:rPr lang="en-ID" sz="1600" b="0" i="0" u="none" strike="noStrike" dirty="0" err="1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baru</a:t>
            </a:r>
            <a:r>
              <a:rPr lang="en-ID" sz="1600" b="0" i="0" u="none" strike="noStrike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</a:p>
          <a:p>
            <a:pPr marL="0" algn="just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ID" sz="1600" b="0" i="0" u="none" strike="noStrike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yang </a:t>
            </a:r>
            <a:r>
              <a:rPr lang="en-ID" sz="1600" b="0" i="0" u="none" strike="noStrike" dirty="0" err="1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tidak</a:t>
            </a:r>
            <a:r>
              <a:rPr lang="en-ID" sz="1600" b="0" i="0" u="none" strike="noStrike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1600" b="0" i="0" u="none" strike="noStrike" dirty="0" err="1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digunakan</a:t>
            </a:r>
            <a:r>
              <a:rPr lang="en-ID" sz="1600" b="0" i="0" u="none" strike="noStrike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1600" b="0" i="0" u="none" strike="noStrike" dirty="0" err="1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selama</a:t>
            </a:r>
            <a:r>
              <a:rPr lang="en-ID" sz="1600" b="0" i="0" u="none" strike="noStrike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proses </a:t>
            </a:r>
            <a:r>
              <a:rPr lang="en-ID" sz="1600" b="0" i="0" u="none" strike="noStrike" dirty="0" err="1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pelatihan</a:t>
            </a:r>
            <a:endParaRPr lang="en-US" sz="1400" dirty="0">
              <a:solidFill>
                <a:schemeClr val="bg1"/>
              </a:solidFill>
              <a:effectLst/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32A090-27C2-F2CD-400A-980DDB13B9BA}"/>
              </a:ext>
            </a:extLst>
          </p:cNvPr>
          <p:cNvSpPr txBox="1"/>
          <p:nvPr/>
        </p:nvSpPr>
        <p:spPr>
          <a:xfrm>
            <a:off x="1503774" y="3880900"/>
            <a:ext cx="19271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sz="2400" kern="1200" dirty="0">
                <a:gradFill>
                  <a:gsLst>
                    <a:gs pos="0">
                      <a:srgbClr val="86C6E8"/>
                    </a:gs>
                    <a:gs pos="100000">
                      <a:srgbClr val="0878C4"/>
                    </a:gs>
                  </a:gsLst>
                  <a:lin ang="5400000" scaled="1"/>
                </a:gradFill>
                <a:effectLst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Fine Tuning</a:t>
            </a:r>
            <a:endParaRPr lang="en-US" sz="2400" dirty="0">
              <a:gradFill>
                <a:gsLst>
                  <a:gs pos="0">
                    <a:srgbClr val="86C6E8"/>
                  </a:gs>
                  <a:gs pos="100000">
                    <a:srgbClr val="0878C4"/>
                  </a:gs>
                </a:gsLst>
                <a:lin ang="5400000" scaled="1"/>
              </a:gradFill>
              <a:effectLst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7A941E0-255F-2052-BC6F-7EAE409E478A}"/>
              </a:ext>
            </a:extLst>
          </p:cNvPr>
          <p:cNvSpPr txBox="1"/>
          <p:nvPr/>
        </p:nvSpPr>
        <p:spPr>
          <a:xfrm>
            <a:off x="1503774" y="2475312"/>
            <a:ext cx="23968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sz="2800" kern="1200" dirty="0" err="1">
                <a:gradFill>
                  <a:gsLst>
                    <a:gs pos="0">
                      <a:srgbClr val="86C6E8"/>
                    </a:gs>
                    <a:gs pos="100000">
                      <a:srgbClr val="0878C4"/>
                    </a:gs>
                  </a:gsLst>
                  <a:lin ang="5400000" scaled="1"/>
                </a:gradFill>
                <a:effectLst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Generalisasi</a:t>
            </a:r>
            <a:endParaRPr lang="en-US" sz="2800" dirty="0">
              <a:gradFill>
                <a:gsLst>
                  <a:gs pos="0">
                    <a:srgbClr val="86C6E8"/>
                  </a:gs>
                  <a:gs pos="100000">
                    <a:srgbClr val="0878C4"/>
                  </a:gs>
                </a:gsLst>
                <a:lin ang="5400000" scaled="1"/>
              </a:gradFill>
              <a:effectLst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2C48BAB-8425-708A-FFD4-78041B0655C6}"/>
              </a:ext>
            </a:extLst>
          </p:cNvPr>
          <p:cNvSpPr txBox="1"/>
          <p:nvPr/>
        </p:nvSpPr>
        <p:spPr>
          <a:xfrm>
            <a:off x="2209687" y="4342565"/>
            <a:ext cx="84785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just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ID" sz="1600" b="0" i="0" u="none" strike="noStrike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Proses </a:t>
            </a:r>
            <a:r>
              <a:rPr lang="en-ID" sz="1600" b="0" i="0" u="none" strike="noStrike" dirty="0" err="1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penyesuaian</a:t>
            </a:r>
            <a:r>
              <a:rPr lang="en-ID" sz="1600" b="0" i="0" u="none" strike="noStrike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1600" b="0" i="0" u="none" strike="noStrike" dirty="0" err="1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ulang</a:t>
            </a:r>
            <a:r>
              <a:rPr lang="en-ID" sz="1600" b="0" i="0" u="none" strike="noStrike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parameter model </a:t>
            </a:r>
            <a:r>
              <a:rPr lang="en-ID" sz="1600" b="0" i="0" u="none" strike="noStrike" dirty="0" err="1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dengan</a:t>
            </a:r>
            <a:r>
              <a:rPr lang="en-ID" sz="1600" b="0" i="0" u="none" strike="noStrike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1600" b="0" i="0" u="none" strike="noStrike" dirty="0" err="1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tujuan</a:t>
            </a:r>
            <a:r>
              <a:rPr lang="en-ID" sz="1600" b="0" i="0" u="none" strike="noStrike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1600" b="0" i="0" u="none" strike="noStrike" dirty="0" err="1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meningkatkan</a:t>
            </a:r>
            <a:r>
              <a:rPr lang="en-ID" sz="1600" b="0" i="0" u="none" strike="noStrike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1600" b="0" i="0" u="none" strike="noStrike" dirty="0" err="1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performa</a:t>
            </a:r>
            <a:r>
              <a:rPr lang="en-ID" sz="16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1600" b="0" i="0" u="none" strike="noStrike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dan </a:t>
            </a:r>
            <a:r>
              <a:rPr lang="en-ID" sz="1600" b="0" i="0" u="none" strike="noStrike" dirty="0" err="1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kemampuan</a:t>
            </a:r>
            <a:r>
              <a:rPr lang="en-ID" sz="1600" b="0" i="0" u="none" strike="noStrike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1600" b="0" i="0" u="none" strike="noStrike" dirty="0" err="1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generalisasi</a:t>
            </a:r>
            <a:r>
              <a:rPr lang="en-ID" sz="1600" b="0" i="0" u="none" strike="noStrike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pada dataset </a:t>
            </a:r>
            <a:r>
              <a:rPr lang="en-ID" sz="1600" b="0" i="0" u="none" strike="noStrike" dirty="0" err="1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tertentu</a:t>
            </a:r>
            <a:r>
              <a:rPr lang="en-ID" sz="1600" b="0" i="0" u="none" strike="noStrike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  <a:endParaRPr lang="en-US" sz="1050" dirty="0">
              <a:solidFill>
                <a:schemeClr val="bg1"/>
              </a:solidFill>
              <a:effectLst/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5" name="Rectangle: Single Corner Snipped 4">
            <a:extLst>
              <a:ext uri="{FF2B5EF4-FFF2-40B4-BE49-F238E27FC236}">
                <a16:creationId xmlns:a16="http://schemas.microsoft.com/office/drawing/2014/main" id="{E60E6411-2D04-D5C7-5390-590E28F9E3E9}"/>
              </a:ext>
            </a:extLst>
          </p:cNvPr>
          <p:cNvSpPr/>
          <p:nvPr/>
        </p:nvSpPr>
        <p:spPr>
          <a:xfrm>
            <a:off x="0" y="1405752"/>
            <a:ext cx="1091682" cy="545346"/>
          </a:xfrm>
          <a:prstGeom prst="snip1Rect">
            <a:avLst/>
          </a:prstGeom>
          <a:solidFill>
            <a:srgbClr val="9B3A5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Poppins" panose="00000500000000000000" pitchFamily="2" charset="0"/>
                <a:cs typeface="Poppins" panose="00000500000000000000" pitchFamily="2" charset="0"/>
              </a:rPr>
              <a:t>3</a:t>
            </a:r>
            <a:endParaRPr lang="en-ID" sz="2800" b="1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EE0B84-4563-A787-D6F6-0243EFA9A79F}"/>
              </a:ext>
            </a:extLst>
          </p:cNvPr>
          <p:cNvSpPr txBox="1"/>
          <p:nvPr/>
        </p:nvSpPr>
        <p:spPr>
          <a:xfrm>
            <a:off x="11645820" y="154361"/>
            <a:ext cx="3770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gradFill>
                  <a:gsLst>
                    <a:gs pos="33000">
                      <a:srgbClr val="FFFFFF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latin typeface="Poppins" panose="00000500000000000000" pitchFamily="2" charset="0"/>
                <a:cs typeface="Poppins" panose="00000500000000000000" pitchFamily="2" charset="0"/>
              </a:rPr>
              <a:t>11</a:t>
            </a:r>
            <a:endParaRPr lang="en-US" sz="2000" b="1" dirty="0">
              <a:gradFill>
                <a:gsLst>
                  <a:gs pos="100000">
                    <a:srgbClr val="D93C6B"/>
                  </a:gs>
                  <a:gs pos="0">
                    <a:srgbClr val="EE6290"/>
                  </a:gs>
                </a:gsLst>
                <a:lin ang="5400000" scaled="0"/>
              </a:gra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72892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FB16DF-DD50-74BB-18CD-90A0524414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08554B3-FF35-1DBD-EEE2-D49CF4EE70C6}"/>
              </a:ext>
            </a:extLst>
          </p:cNvPr>
          <p:cNvSpPr txBox="1"/>
          <p:nvPr/>
        </p:nvSpPr>
        <p:spPr>
          <a:xfrm>
            <a:off x="4423908" y="945696"/>
            <a:ext cx="34531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sz="3200" kern="1200" dirty="0">
                <a:gradFill>
                  <a:gsLst>
                    <a:gs pos="100000">
                      <a:schemeClr val="bg1">
                        <a:lumMod val="65000"/>
                      </a:schemeClr>
                    </a:gs>
                    <a:gs pos="36000">
                      <a:schemeClr val="bg1"/>
                    </a:gs>
                  </a:gsLst>
                  <a:lin ang="5400000" scaled="0"/>
                </a:gradFill>
                <a:effectLst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Training </a:t>
            </a:r>
            <a:r>
              <a:rPr lang="en-US" sz="3200" kern="1200" dirty="0">
                <a:gradFill>
                  <a:gsLst>
                    <a:gs pos="100000">
                      <a:srgbClr val="D93C6B"/>
                    </a:gs>
                    <a:gs pos="0">
                      <a:srgbClr val="EE6290"/>
                    </a:gs>
                  </a:gsLst>
                  <a:lin ang="5400000" scaled="0"/>
                </a:gradFill>
                <a:effectLst>
                  <a:glow rad="254000">
                    <a:srgbClr val="EE6290">
                      <a:alpha val="5000"/>
                    </a:srgbClr>
                  </a:glow>
                </a:effectLst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History</a:t>
            </a:r>
            <a:endParaRPr lang="en-US" sz="3200" dirty="0">
              <a:gradFill>
                <a:gsLst>
                  <a:gs pos="100000">
                    <a:srgbClr val="D93C6B"/>
                  </a:gs>
                  <a:gs pos="0">
                    <a:srgbClr val="EE6290"/>
                  </a:gs>
                </a:gsLst>
                <a:lin ang="5400000" scaled="0"/>
              </a:gradFill>
              <a:effectLst>
                <a:glow rad="254000">
                  <a:srgbClr val="EE6290">
                    <a:alpha val="5000"/>
                  </a:srgbClr>
                </a:glow>
              </a:effectLst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683209A-D7F9-E511-17AB-6233834A0317}"/>
              </a:ext>
            </a:extLst>
          </p:cNvPr>
          <p:cNvSpPr txBox="1"/>
          <p:nvPr/>
        </p:nvSpPr>
        <p:spPr>
          <a:xfrm>
            <a:off x="2312032" y="5189027"/>
            <a:ext cx="211187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 dirty="0" err="1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setelah</a:t>
            </a:r>
            <a:r>
              <a:rPr lang="en-US" sz="1200" i="1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200" i="1" dirty="0" err="1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di</a:t>
            </a:r>
            <a:r>
              <a:rPr lang="en-US" sz="1200" b="1" i="1" dirty="0" err="1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optimisasi</a:t>
            </a:r>
            <a:endParaRPr lang="en-US" sz="1200" b="1" i="1" dirty="0">
              <a:solidFill>
                <a:srgbClr val="FFFFFF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47DEA84-86D4-BD6E-4B71-06397CBAE9CC}"/>
              </a:ext>
            </a:extLst>
          </p:cNvPr>
          <p:cNvGrpSpPr/>
          <p:nvPr/>
        </p:nvGrpSpPr>
        <p:grpSpPr>
          <a:xfrm>
            <a:off x="510685" y="1895472"/>
            <a:ext cx="32312724" cy="3067050"/>
            <a:chOff x="510685" y="1895472"/>
            <a:chExt cx="32312724" cy="3067050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9AF13205-EAD4-CF15-39AF-1A144E7F350F}"/>
                </a:ext>
              </a:extLst>
            </p:cNvPr>
            <p:cNvGrpSpPr/>
            <p:nvPr/>
          </p:nvGrpSpPr>
          <p:grpSpPr>
            <a:xfrm>
              <a:off x="510685" y="3198165"/>
              <a:ext cx="24929122" cy="461666"/>
              <a:chOff x="553787" y="3198165"/>
              <a:chExt cx="24929122" cy="461666"/>
            </a:xfrm>
          </p:grpSpPr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0CEA510-BF35-7594-101A-605683649CD3}"/>
                  </a:ext>
                </a:extLst>
              </p:cNvPr>
              <p:cNvSpPr txBox="1"/>
              <p:nvPr/>
            </p:nvSpPr>
            <p:spPr>
              <a:xfrm>
                <a:off x="553787" y="3198166"/>
                <a:ext cx="211187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i="1" dirty="0">
                    <a:solidFill>
                      <a:srgbClr val="FFFFFF"/>
                    </a:solidFill>
                    <a:effectLst/>
                    <a:latin typeface="Poppins" panose="00000500000000000000" pitchFamily="2" charset="0"/>
                    <a:cs typeface="Poppins" panose="00000500000000000000" pitchFamily="2" charset="0"/>
                  </a:rPr>
                  <a:t>Inception</a:t>
                </a:r>
                <a:endParaRPr lang="en-US" sz="2400" i="1" dirty="0">
                  <a:solidFill>
                    <a:srgbClr val="FFFFFF"/>
                  </a:solidFill>
                  <a:latin typeface="Poppins" panose="00000500000000000000" pitchFamily="2" charset="0"/>
                  <a:cs typeface="Poppins" panose="00000500000000000000" pitchFamily="2" charset="0"/>
                </a:endParaRPr>
              </a:p>
            </p:txBody>
          </p: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0C4F4D4-5179-3684-18ED-D3359FC7217A}"/>
                  </a:ext>
                </a:extLst>
              </p:cNvPr>
              <p:cNvSpPr txBox="1"/>
              <p:nvPr/>
            </p:nvSpPr>
            <p:spPr>
              <a:xfrm>
                <a:off x="12192000" y="3198165"/>
                <a:ext cx="150495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i="1" dirty="0">
                    <a:solidFill>
                      <a:srgbClr val="FFFFFF"/>
                    </a:solidFill>
                    <a:effectLst/>
                    <a:latin typeface="Poppins" panose="00000500000000000000" pitchFamily="2" charset="0"/>
                    <a:cs typeface="Poppins" panose="00000500000000000000" pitchFamily="2" charset="0"/>
                  </a:rPr>
                  <a:t>Conv2D</a:t>
                </a:r>
                <a:endParaRPr lang="en-US" sz="2400" i="1" dirty="0">
                  <a:solidFill>
                    <a:srgbClr val="FFFFFF"/>
                  </a:solidFill>
                  <a:latin typeface="Poppins" panose="00000500000000000000" pitchFamily="2" charset="0"/>
                  <a:cs typeface="Poppins" panose="00000500000000000000" pitchFamily="2" charset="0"/>
                </a:endParaRP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9540AFC-11AC-DA25-CAD1-3391A346D228}"/>
                  </a:ext>
                </a:extLst>
              </p:cNvPr>
              <p:cNvSpPr txBox="1"/>
              <p:nvPr/>
            </p:nvSpPr>
            <p:spPr>
              <a:xfrm>
                <a:off x="23977959" y="3198165"/>
                <a:ext cx="150495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i="1" dirty="0" err="1">
                    <a:solidFill>
                      <a:srgbClr val="FFFFFF"/>
                    </a:solidFill>
                    <a:effectLst/>
                    <a:latin typeface="Poppins" panose="00000500000000000000" pitchFamily="2" charset="0"/>
                    <a:cs typeface="Poppins" panose="00000500000000000000" pitchFamily="2" charset="0"/>
                  </a:rPr>
                  <a:t>ResNet</a:t>
                </a:r>
                <a:endParaRPr lang="en-US" sz="2400" i="1" dirty="0">
                  <a:solidFill>
                    <a:srgbClr val="FFFFFF"/>
                  </a:solidFill>
                  <a:latin typeface="Poppins" panose="00000500000000000000" pitchFamily="2" charset="0"/>
                  <a:cs typeface="Poppins" panose="00000500000000000000" pitchFamily="2" charset="0"/>
                </a:endParaRPr>
              </a:p>
            </p:txBody>
          </p:sp>
        </p:grpSp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47811101-2B9E-6654-E0C8-4CC05C35F1B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30390" y="1895472"/>
              <a:ext cx="7445016" cy="3067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3EF03843-2F10-F632-F3AE-DDB9DAB8B70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796722" y="1895472"/>
              <a:ext cx="7445017" cy="3067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DD939994-87E4-23DD-94AF-0379BF7F1B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421487" y="1895472"/>
              <a:ext cx="7401922" cy="30492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D72A65FF-470D-1459-3793-8FB1F6DC1EEF}"/>
              </a:ext>
            </a:extLst>
          </p:cNvPr>
          <p:cNvSpPr txBox="1"/>
          <p:nvPr/>
        </p:nvSpPr>
        <p:spPr>
          <a:xfrm>
            <a:off x="11645820" y="154361"/>
            <a:ext cx="4267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gradFill>
                  <a:gsLst>
                    <a:gs pos="33000">
                      <a:srgbClr val="FFFFFF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latin typeface="Poppins" panose="00000500000000000000" pitchFamily="2" charset="0"/>
                <a:cs typeface="Poppins" panose="00000500000000000000" pitchFamily="2" charset="0"/>
              </a:rPr>
              <a:t>12</a:t>
            </a:r>
            <a:endParaRPr lang="en-US" sz="2000" b="1" dirty="0">
              <a:gradFill>
                <a:gsLst>
                  <a:gs pos="100000">
                    <a:srgbClr val="D93C6B"/>
                  </a:gs>
                  <a:gs pos="0">
                    <a:srgbClr val="EE6290"/>
                  </a:gs>
                </a:gsLst>
                <a:lin ang="5400000" scaled="0"/>
              </a:gra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17333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7F67FC-134C-D43A-C688-30E905EF01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4062093-2EF2-D02E-3A20-25BA7D3F3B2F}"/>
              </a:ext>
            </a:extLst>
          </p:cNvPr>
          <p:cNvSpPr txBox="1"/>
          <p:nvPr/>
        </p:nvSpPr>
        <p:spPr>
          <a:xfrm>
            <a:off x="4423908" y="945696"/>
            <a:ext cx="34531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sz="3200" kern="1200" dirty="0">
                <a:gradFill>
                  <a:gsLst>
                    <a:gs pos="100000">
                      <a:schemeClr val="bg1">
                        <a:lumMod val="65000"/>
                      </a:schemeClr>
                    </a:gs>
                    <a:gs pos="36000">
                      <a:schemeClr val="bg1"/>
                    </a:gs>
                  </a:gsLst>
                  <a:lin ang="5400000" scaled="0"/>
                </a:gradFill>
                <a:effectLst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Training </a:t>
            </a:r>
            <a:r>
              <a:rPr lang="en-US" sz="3200" kern="1200" dirty="0">
                <a:gradFill>
                  <a:gsLst>
                    <a:gs pos="100000">
                      <a:srgbClr val="D93C6B"/>
                    </a:gs>
                    <a:gs pos="0">
                      <a:srgbClr val="EE6290"/>
                    </a:gs>
                  </a:gsLst>
                  <a:lin ang="5400000" scaled="0"/>
                </a:gradFill>
                <a:effectLst>
                  <a:glow rad="254000">
                    <a:srgbClr val="EE6290">
                      <a:alpha val="5000"/>
                    </a:srgbClr>
                  </a:glow>
                </a:effectLst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History</a:t>
            </a:r>
            <a:endParaRPr lang="en-US" sz="3200" dirty="0">
              <a:gradFill>
                <a:gsLst>
                  <a:gs pos="100000">
                    <a:srgbClr val="D93C6B"/>
                  </a:gs>
                  <a:gs pos="0">
                    <a:srgbClr val="EE6290"/>
                  </a:gs>
                </a:gsLst>
                <a:lin ang="5400000" scaled="0"/>
              </a:gradFill>
              <a:effectLst>
                <a:glow rad="254000">
                  <a:srgbClr val="EE6290">
                    <a:alpha val="5000"/>
                  </a:srgbClr>
                </a:glow>
              </a:effectLst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35A9CE-0744-4524-D2A9-B8E77C973D81}"/>
              </a:ext>
            </a:extLst>
          </p:cNvPr>
          <p:cNvSpPr txBox="1"/>
          <p:nvPr/>
        </p:nvSpPr>
        <p:spPr>
          <a:xfrm>
            <a:off x="2312032" y="5189027"/>
            <a:ext cx="211187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 dirty="0" err="1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setelah</a:t>
            </a:r>
            <a:r>
              <a:rPr lang="en-US" sz="1200" i="1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200" i="1" dirty="0" err="1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di</a:t>
            </a:r>
            <a:r>
              <a:rPr lang="en-US" sz="1200" b="1" i="1" dirty="0" err="1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optimisasi</a:t>
            </a:r>
            <a:endParaRPr lang="en-US" sz="1200" b="1" i="1" dirty="0">
              <a:solidFill>
                <a:srgbClr val="FFFFFF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E7A0DD4-7A57-E325-7EA3-DF20FB58344C}"/>
              </a:ext>
            </a:extLst>
          </p:cNvPr>
          <p:cNvGrpSpPr/>
          <p:nvPr/>
        </p:nvGrpSpPr>
        <p:grpSpPr>
          <a:xfrm>
            <a:off x="-10882739" y="1895472"/>
            <a:ext cx="32312724" cy="3067050"/>
            <a:chOff x="510685" y="1895472"/>
            <a:chExt cx="32312724" cy="3067050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1EE11A3F-FBD1-9AB7-29A5-8A3623F1C2F9}"/>
                </a:ext>
              </a:extLst>
            </p:cNvPr>
            <p:cNvGrpSpPr/>
            <p:nvPr/>
          </p:nvGrpSpPr>
          <p:grpSpPr>
            <a:xfrm>
              <a:off x="510685" y="3198165"/>
              <a:ext cx="24929122" cy="461666"/>
              <a:chOff x="553787" y="3198165"/>
              <a:chExt cx="24929122" cy="461666"/>
            </a:xfrm>
          </p:grpSpPr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52833BE-F89A-5422-038C-EDC3E011A873}"/>
                  </a:ext>
                </a:extLst>
              </p:cNvPr>
              <p:cNvSpPr txBox="1"/>
              <p:nvPr/>
            </p:nvSpPr>
            <p:spPr>
              <a:xfrm>
                <a:off x="553787" y="3198166"/>
                <a:ext cx="211187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i="1" dirty="0">
                    <a:solidFill>
                      <a:srgbClr val="FFFFFF"/>
                    </a:solidFill>
                    <a:effectLst/>
                    <a:latin typeface="Poppins" panose="00000500000000000000" pitchFamily="2" charset="0"/>
                    <a:cs typeface="Poppins" panose="00000500000000000000" pitchFamily="2" charset="0"/>
                  </a:rPr>
                  <a:t>Inception</a:t>
                </a:r>
                <a:endParaRPr lang="en-US" sz="2400" i="1" dirty="0">
                  <a:solidFill>
                    <a:srgbClr val="FFFFFF"/>
                  </a:solidFill>
                  <a:latin typeface="Poppins" panose="00000500000000000000" pitchFamily="2" charset="0"/>
                  <a:cs typeface="Poppins" panose="00000500000000000000" pitchFamily="2" charset="0"/>
                </a:endParaRPr>
              </a:p>
            </p:txBody>
          </p: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EEF588C-AFC9-7465-E343-782DD3569521}"/>
                  </a:ext>
                </a:extLst>
              </p:cNvPr>
              <p:cNvSpPr txBox="1"/>
              <p:nvPr/>
            </p:nvSpPr>
            <p:spPr>
              <a:xfrm>
                <a:off x="12192000" y="3198165"/>
                <a:ext cx="150495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i="1" dirty="0">
                    <a:solidFill>
                      <a:srgbClr val="FFFFFF"/>
                    </a:solidFill>
                    <a:effectLst/>
                    <a:latin typeface="Poppins" panose="00000500000000000000" pitchFamily="2" charset="0"/>
                    <a:cs typeface="Poppins" panose="00000500000000000000" pitchFamily="2" charset="0"/>
                  </a:rPr>
                  <a:t>Conv2D</a:t>
                </a:r>
                <a:endParaRPr lang="en-US" sz="2400" i="1" dirty="0">
                  <a:solidFill>
                    <a:srgbClr val="FFFFFF"/>
                  </a:solidFill>
                  <a:latin typeface="Poppins" panose="00000500000000000000" pitchFamily="2" charset="0"/>
                  <a:cs typeface="Poppins" panose="00000500000000000000" pitchFamily="2" charset="0"/>
                </a:endParaRP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86C33FB-7B50-DF39-D694-4D4F61C40843}"/>
                  </a:ext>
                </a:extLst>
              </p:cNvPr>
              <p:cNvSpPr txBox="1"/>
              <p:nvPr/>
            </p:nvSpPr>
            <p:spPr>
              <a:xfrm>
                <a:off x="23977959" y="3198165"/>
                <a:ext cx="150495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i="1" dirty="0" err="1">
                    <a:solidFill>
                      <a:srgbClr val="FFFFFF"/>
                    </a:solidFill>
                    <a:effectLst/>
                    <a:latin typeface="Poppins" panose="00000500000000000000" pitchFamily="2" charset="0"/>
                    <a:cs typeface="Poppins" panose="00000500000000000000" pitchFamily="2" charset="0"/>
                  </a:rPr>
                  <a:t>ResNet</a:t>
                </a:r>
                <a:endParaRPr lang="en-US" sz="2400" i="1" dirty="0">
                  <a:solidFill>
                    <a:srgbClr val="FFFFFF"/>
                  </a:solidFill>
                  <a:latin typeface="Poppins" panose="00000500000000000000" pitchFamily="2" charset="0"/>
                  <a:cs typeface="Poppins" panose="00000500000000000000" pitchFamily="2" charset="0"/>
                </a:endParaRPr>
              </a:p>
            </p:txBody>
          </p:sp>
        </p:grpSp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CA79B685-643B-D59F-DBE6-8CED5FFFE6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30390" y="1895472"/>
              <a:ext cx="7445016" cy="3067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54220B19-C287-8EDA-7756-060D9CA803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796722" y="1895472"/>
              <a:ext cx="7445017" cy="3067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6A05FD14-4DA8-B20A-DAA0-5770F44E163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421487" y="1895472"/>
              <a:ext cx="7401922" cy="30492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D3063B49-518E-5A84-3D37-342047293190}"/>
              </a:ext>
            </a:extLst>
          </p:cNvPr>
          <p:cNvSpPr txBox="1"/>
          <p:nvPr/>
        </p:nvSpPr>
        <p:spPr>
          <a:xfrm>
            <a:off x="11645820" y="154361"/>
            <a:ext cx="4363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gradFill>
                  <a:gsLst>
                    <a:gs pos="33000">
                      <a:srgbClr val="FFFFFF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latin typeface="Poppins" panose="00000500000000000000" pitchFamily="2" charset="0"/>
                <a:cs typeface="Poppins" panose="00000500000000000000" pitchFamily="2" charset="0"/>
              </a:rPr>
              <a:t>13</a:t>
            </a:r>
            <a:endParaRPr lang="en-US" sz="2000" b="1" dirty="0">
              <a:gradFill>
                <a:gsLst>
                  <a:gs pos="100000">
                    <a:srgbClr val="D93C6B"/>
                  </a:gs>
                  <a:gs pos="0">
                    <a:srgbClr val="EE6290"/>
                  </a:gs>
                </a:gsLst>
                <a:lin ang="5400000" scaled="0"/>
              </a:gra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29105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9C3C45-2C4D-2436-F0BD-96A9168D5D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DFA80A2A-AA9B-F280-41C0-BA5CA7B345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8119" y="0"/>
            <a:ext cx="2115762" cy="499993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A41352B-0523-C10E-4574-90044647C4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7377" y="0"/>
            <a:ext cx="1745618" cy="412521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60D19402-DDB3-52CC-93FC-115C2F463E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9005" y="0"/>
            <a:ext cx="1745618" cy="4125214"/>
          </a:xfrm>
          <a:prstGeom prst="rect">
            <a:avLst/>
          </a:pr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D5DDD41E-5426-D9BE-FEC3-209C9A2DACC7}"/>
              </a:ext>
            </a:extLst>
          </p:cNvPr>
          <p:cNvGrpSpPr/>
          <p:nvPr/>
        </p:nvGrpSpPr>
        <p:grpSpPr>
          <a:xfrm>
            <a:off x="2067000" y="653692"/>
            <a:ext cx="2296656" cy="3084932"/>
            <a:chOff x="1917028" y="402494"/>
            <a:chExt cx="2596600" cy="3587327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08D72645-9DA0-73D5-D76B-43F8D8EB7C86}"/>
                </a:ext>
              </a:extLst>
            </p:cNvPr>
            <p:cNvSpPr/>
            <p:nvPr/>
          </p:nvSpPr>
          <p:spPr>
            <a:xfrm rot="1097280">
              <a:off x="1917028" y="402494"/>
              <a:ext cx="1916784" cy="3586460"/>
            </a:xfrm>
            <a:prstGeom prst="ellipse">
              <a:avLst/>
            </a:prstGeom>
            <a:solidFill>
              <a:srgbClr val="EE6290">
                <a:alpha val="61000"/>
              </a:srgbClr>
            </a:solidFill>
            <a:ln>
              <a:noFill/>
            </a:ln>
            <a:effectLst>
              <a:softEdge rad="7620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283BFDA1-AA79-EE4B-2229-F86DEFEC0308}"/>
                </a:ext>
              </a:extLst>
            </p:cNvPr>
            <p:cNvSpPr/>
            <p:nvPr/>
          </p:nvSpPr>
          <p:spPr>
            <a:xfrm rot="21045230">
              <a:off x="2550583" y="554872"/>
              <a:ext cx="1963045" cy="3434949"/>
            </a:xfrm>
            <a:prstGeom prst="ellipse">
              <a:avLst/>
            </a:prstGeom>
            <a:solidFill>
              <a:srgbClr val="0878C4">
                <a:alpha val="61000"/>
              </a:srgbClr>
            </a:solidFill>
            <a:ln>
              <a:noFill/>
            </a:ln>
            <a:effectLst>
              <a:softEdge rad="7620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8B5A4B06-23EA-5FE9-6ADA-41B9670CAF08}"/>
              </a:ext>
            </a:extLst>
          </p:cNvPr>
          <p:cNvGrpSpPr/>
          <p:nvPr/>
        </p:nvGrpSpPr>
        <p:grpSpPr>
          <a:xfrm>
            <a:off x="7883486" y="653692"/>
            <a:ext cx="2296656" cy="3084932"/>
            <a:chOff x="1917028" y="402494"/>
            <a:chExt cx="2596600" cy="3587327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B31741A-A457-59E2-30C9-108AC7E92689}"/>
                </a:ext>
              </a:extLst>
            </p:cNvPr>
            <p:cNvSpPr/>
            <p:nvPr/>
          </p:nvSpPr>
          <p:spPr>
            <a:xfrm rot="1097280">
              <a:off x="1917028" y="402494"/>
              <a:ext cx="1916784" cy="3586460"/>
            </a:xfrm>
            <a:prstGeom prst="ellipse">
              <a:avLst/>
            </a:prstGeom>
            <a:solidFill>
              <a:srgbClr val="EE6290">
                <a:alpha val="61000"/>
              </a:srgbClr>
            </a:solidFill>
            <a:ln>
              <a:noFill/>
            </a:ln>
            <a:effectLst>
              <a:softEdge rad="7620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ABB945E9-2572-4FD5-5078-8837AA87FC00}"/>
                </a:ext>
              </a:extLst>
            </p:cNvPr>
            <p:cNvSpPr/>
            <p:nvPr/>
          </p:nvSpPr>
          <p:spPr>
            <a:xfrm rot="21045230">
              <a:off x="2550583" y="554872"/>
              <a:ext cx="1963045" cy="3434949"/>
            </a:xfrm>
            <a:prstGeom prst="ellipse">
              <a:avLst/>
            </a:prstGeom>
            <a:solidFill>
              <a:srgbClr val="0878C4">
                <a:alpha val="61000"/>
              </a:srgbClr>
            </a:solidFill>
            <a:ln>
              <a:noFill/>
            </a:ln>
            <a:effectLst>
              <a:softEdge rad="7620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</p:grpSp>
      <p:sp>
        <p:nvSpPr>
          <p:cNvPr id="39" name="Oval 38">
            <a:extLst>
              <a:ext uri="{FF2B5EF4-FFF2-40B4-BE49-F238E27FC236}">
                <a16:creationId xmlns:a16="http://schemas.microsoft.com/office/drawing/2014/main" id="{C409BC34-C531-F543-26AD-F1CD8CEA7E2A}"/>
              </a:ext>
            </a:extLst>
          </p:cNvPr>
          <p:cNvSpPr/>
          <p:nvPr/>
        </p:nvSpPr>
        <p:spPr>
          <a:xfrm rot="1097280">
            <a:off x="4827467" y="448597"/>
            <a:ext cx="1916784" cy="3586460"/>
          </a:xfrm>
          <a:prstGeom prst="ellipse">
            <a:avLst/>
          </a:prstGeom>
          <a:solidFill>
            <a:srgbClr val="EE6290">
              <a:alpha val="61000"/>
            </a:srgbClr>
          </a:solidFill>
          <a:ln>
            <a:noFill/>
          </a:ln>
          <a:effectLst>
            <a:softEdge rad="7620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9C7847DA-1C1A-443B-B98C-63FF8D67222C}"/>
              </a:ext>
            </a:extLst>
          </p:cNvPr>
          <p:cNvSpPr/>
          <p:nvPr/>
        </p:nvSpPr>
        <p:spPr>
          <a:xfrm rot="21045230">
            <a:off x="5461022" y="600975"/>
            <a:ext cx="1963045" cy="3434949"/>
          </a:xfrm>
          <a:prstGeom prst="ellipse">
            <a:avLst/>
          </a:prstGeom>
          <a:solidFill>
            <a:srgbClr val="0878C4">
              <a:alpha val="61000"/>
            </a:srgbClr>
          </a:solidFill>
          <a:ln>
            <a:noFill/>
          </a:ln>
          <a:effectLst>
            <a:softEdge rad="7620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0805B4CF-B230-4B90-49F5-7D1ACB705EA1}"/>
              </a:ext>
            </a:extLst>
          </p:cNvPr>
          <p:cNvGrpSpPr/>
          <p:nvPr/>
        </p:nvGrpSpPr>
        <p:grpSpPr>
          <a:xfrm>
            <a:off x="1707168" y="889297"/>
            <a:ext cx="2882520" cy="4256325"/>
            <a:chOff x="1707168" y="889297"/>
            <a:chExt cx="2882520" cy="4256325"/>
          </a:xfrm>
        </p:grpSpPr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F09BE668-C4A8-453A-4355-60AD63037F22}"/>
                </a:ext>
              </a:extLst>
            </p:cNvPr>
            <p:cNvGrpSpPr/>
            <p:nvPr/>
          </p:nvGrpSpPr>
          <p:grpSpPr>
            <a:xfrm>
              <a:off x="1707168" y="4439422"/>
              <a:ext cx="2882520" cy="706200"/>
              <a:chOff x="1707168" y="4439422"/>
              <a:chExt cx="2882520" cy="706200"/>
            </a:xfrm>
          </p:grpSpPr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8315521A-7D1E-A71F-9130-75D8A7B12E55}"/>
                  </a:ext>
                </a:extLst>
              </p:cNvPr>
              <p:cNvSpPr txBox="1"/>
              <p:nvPr/>
            </p:nvSpPr>
            <p:spPr>
              <a:xfrm>
                <a:off x="2559164" y="4837845"/>
                <a:ext cx="117852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algn="l" rtl="0" eaLnBrk="1" latinLnBrk="0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400" kern="1200" dirty="0">
                    <a:solidFill>
                      <a:schemeClr val="bg1"/>
                    </a:solidFill>
                    <a:effectLst/>
                    <a:latin typeface="Poppins" panose="00000500000000000000" pitchFamily="2" charset="0"/>
                    <a:ea typeface="+mn-ea"/>
                    <a:cs typeface="Poppins" panose="00000500000000000000" pitchFamily="2" charset="0"/>
                  </a:rPr>
                  <a:t>H071221048</a:t>
                </a:r>
                <a:endParaRPr lang="en-US" sz="1400" dirty="0">
                  <a:solidFill>
                    <a:schemeClr val="bg1"/>
                  </a:solidFill>
                  <a:effectLst/>
                </a:endParaRP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1F7637C-3B8D-CE24-F1CC-3F6C4166AA2F}"/>
                  </a:ext>
                </a:extLst>
              </p:cNvPr>
              <p:cNvSpPr txBox="1"/>
              <p:nvPr/>
            </p:nvSpPr>
            <p:spPr>
              <a:xfrm>
                <a:off x="1707168" y="4439422"/>
                <a:ext cx="2882520" cy="400110"/>
              </a:xfrm>
              <a:prstGeom prst="rect">
                <a:avLst/>
              </a:prstGeom>
              <a:noFill/>
              <a:effectLst>
                <a:glow>
                  <a:srgbClr val="0878C4"/>
                </a:glow>
                <a:reflection stA="0" endPos="65000" dist="50800" dir="5400000" sy="-100000" algn="bl" rotWithShape="0"/>
              </a:effectLst>
            </p:spPr>
            <p:txBody>
              <a:bodyPr wrap="none" rtlCol="0">
                <a:spAutoFit/>
              </a:bodyPr>
              <a:lstStyle/>
              <a:p>
                <a:pPr marL="0" algn="l" rtl="0" eaLnBrk="1" latinLnBrk="0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kern="1200" dirty="0">
                    <a:gradFill>
                      <a:gsLst>
                        <a:gs pos="0">
                          <a:srgbClr val="86C6E8"/>
                        </a:gs>
                        <a:gs pos="100000">
                          <a:srgbClr val="0878C4"/>
                        </a:gs>
                      </a:gsLst>
                      <a:lin ang="5400000" scaled="1"/>
                    </a:gradFill>
                    <a:effectLst>
                      <a:glow rad="101600">
                        <a:srgbClr val="0878C4">
                          <a:alpha val="10000"/>
                        </a:srgbClr>
                      </a:glow>
                    </a:effectLst>
                    <a:latin typeface="Poppins" panose="00000500000000000000" pitchFamily="2" charset="0"/>
                    <a:ea typeface="+mn-ea"/>
                    <a:cs typeface="Poppins" panose="00000500000000000000" pitchFamily="2" charset="0"/>
                  </a:rPr>
                  <a:t>ANDI AHMAD SALWAN</a:t>
                </a:r>
                <a:endParaRPr lang="en-US" sz="2000" dirty="0">
                  <a:gradFill>
                    <a:gsLst>
                      <a:gs pos="0">
                        <a:srgbClr val="86C6E8"/>
                      </a:gs>
                      <a:gs pos="100000">
                        <a:srgbClr val="0878C4"/>
                      </a:gs>
                    </a:gsLst>
                    <a:lin ang="5400000" scaled="1"/>
                  </a:gradFill>
                  <a:effectLst>
                    <a:glow rad="101600">
                      <a:srgbClr val="0878C4">
                        <a:alpha val="10000"/>
                      </a:srgbClr>
                    </a:glow>
                  </a:effectLst>
                </a:endParaRPr>
              </a:p>
            </p:txBody>
          </p:sp>
        </p:grpSp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5EB0C0F4-1C56-2A0D-7DB7-DC478D12E9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34184" y="889297"/>
              <a:ext cx="901160" cy="3194496"/>
            </a:xfrm>
            <a:prstGeom prst="rect">
              <a:avLst/>
            </a:prstGeom>
          </p:spPr>
        </p:pic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F2894370-512E-D429-EEE5-353ACCCCC5B6}"/>
              </a:ext>
            </a:extLst>
          </p:cNvPr>
          <p:cNvGrpSpPr/>
          <p:nvPr/>
        </p:nvGrpSpPr>
        <p:grpSpPr>
          <a:xfrm>
            <a:off x="4918338" y="384338"/>
            <a:ext cx="2260555" cy="5624014"/>
            <a:chOff x="4918338" y="384338"/>
            <a:chExt cx="2260555" cy="5624014"/>
          </a:xfrm>
        </p:grpSpPr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C7EDB5F8-7FD9-11F8-73DA-41E167A08045}"/>
                </a:ext>
              </a:extLst>
            </p:cNvPr>
            <p:cNvGrpSpPr/>
            <p:nvPr/>
          </p:nvGrpSpPr>
          <p:grpSpPr>
            <a:xfrm>
              <a:off x="4918338" y="5300465"/>
              <a:ext cx="2260555" cy="707887"/>
              <a:chOff x="4918338" y="5300465"/>
              <a:chExt cx="2260555" cy="707887"/>
            </a:xfrm>
          </p:grpSpPr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E2BB269-DF5A-9898-2645-23E132321AC5}"/>
                  </a:ext>
                </a:extLst>
              </p:cNvPr>
              <p:cNvSpPr txBox="1"/>
              <p:nvPr/>
            </p:nvSpPr>
            <p:spPr>
              <a:xfrm>
                <a:off x="5458551" y="5700575"/>
                <a:ext cx="118013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algn="l" rtl="0" eaLnBrk="1" latinLnBrk="0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400" kern="1200" dirty="0">
                    <a:solidFill>
                      <a:schemeClr val="bg1"/>
                    </a:solidFill>
                    <a:effectLst/>
                    <a:latin typeface="Poppins" panose="00000500000000000000" pitchFamily="2" charset="0"/>
                    <a:ea typeface="+mn-ea"/>
                    <a:cs typeface="Poppins" panose="00000500000000000000" pitchFamily="2" charset="0"/>
                  </a:rPr>
                  <a:t>H071221069</a:t>
                </a:r>
                <a:endParaRPr lang="en-US" sz="1400" dirty="0">
                  <a:solidFill>
                    <a:schemeClr val="bg1"/>
                  </a:solidFill>
                  <a:effectLst/>
                </a:endParaRP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2B0429E7-1FC6-57CF-FCDD-04E4A131CB6C}"/>
                  </a:ext>
                </a:extLst>
              </p:cNvPr>
              <p:cNvSpPr txBox="1"/>
              <p:nvPr/>
            </p:nvSpPr>
            <p:spPr>
              <a:xfrm>
                <a:off x="4918338" y="5300465"/>
                <a:ext cx="2260555" cy="400110"/>
              </a:xfrm>
              <a:prstGeom prst="rect">
                <a:avLst/>
              </a:prstGeom>
              <a:noFill/>
              <a:effectLst>
                <a:glow>
                  <a:srgbClr val="0878C4"/>
                </a:glow>
                <a:reflection stA="0" endPos="65000" dist="50800" dir="5400000" sy="-100000" algn="bl" rotWithShape="0"/>
              </a:effectLst>
            </p:spPr>
            <p:txBody>
              <a:bodyPr wrap="none" rtlCol="0">
                <a:spAutoFit/>
              </a:bodyPr>
              <a:lstStyle/>
              <a:p>
                <a:pPr marL="0" algn="l" rtl="0" eaLnBrk="1" latinLnBrk="0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kern="1200" dirty="0">
                    <a:gradFill>
                      <a:gsLst>
                        <a:gs pos="0">
                          <a:srgbClr val="86C6E8"/>
                        </a:gs>
                        <a:gs pos="100000">
                          <a:srgbClr val="0878C4"/>
                        </a:gs>
                      </a:gsLst>
                      <a:lin ang="5400000" scaled="1"/>
                    </a:gradFill>
                    <a:effectLst>
                      <a:glow rad="101600">
                        <a:srgbClr val="0878C4">
                          <a:alpha val="10000"/>
                        </a:srgbClr>
                      </a:glow>
                    </a:effectLst>
                    <a:latin typeface="Poppins" panose="00000500000000000000" pitchFamily="2" charset="0"/>
                    <a:ea typeface="+mn-ea"/>
                    <a:cs typeface="Poppins" panose="00000500000000000000" pitchFamily="2" charset="0"/>
                  </a:rPr>
                  <a:t>KHAERURROZIKIN</a:t>
                </a:r>
                <a:endParaRPr lang="en-US" sz="2000" dirty="0">
                  <a:gradFill>
                    <a:gsLst>
                      <a:gs pos="0">
                        <a:srgbClr val="86C6E8"/>
                      </a:gs>
                      <a:gs pos="100000">
                        <a:srgbClr val="0878C4"/>
                      </a:gs>
                    </a:gsLst>
                    <a:lin ang="5400000" scaled="1"/>
                  </a:gradFill>
                  <a:effectLst>
                    <a:glow rad="101600">
                      <a:srgbClr val="0878C4">
                        <a:alpha val="10000"/>
                      </a:srgbClr>
                    </a:glow>
                  </a:effectLst>
                </a:endParaRPr>
              </a:p>
            </p:txBody>
          </p:sp>
        </p:grpSp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0BEB89C0-3FE1-637E-42D3-A45F0E1B985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33687" y="384338"/>
              <a:ext cx="1467960" cy="4003530"/>
            </a:xfrm>
            <a:prstGeom prst="rect">
              <a:avLst/>
            </a:prstGeom>
          </p:spPr>
        </p:pic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2C3C33F2-15B4-0A20-F504-0297780479E0}"/>
              </a:ext>
            </a:extLst>
          </p:cNvPr>
          <p:cNvGrpSpPr/>
          <p:nvPr/>
        </p:nvGrpSpPr>
        <p:grpSpPr>
          <a:xfrm>
            <a:off x="7694749" y="638786"/>
            <a:ext cx="2674130" cy="4506835"/>
            <a:chOff x="7694749" y="638786"/>
            <a:chExt cx="2674130" cy="4506835"/>
          </a:xfrm>
        </p:grpSpPr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96B962A3-08E7-6571-4974-C7C4AB2A0863}"/>
                </a:ext>
              </a:extLst>
            </p:cNvPr>
            <p:cNvGrpSpPr/>
            <p:nvPr/>
          </p:nvGrpSpPr>
          <p:grpSpPr>
            <a:xfrm>
              <a:off x="7694749" y="4439422"/>
              <a:ext cx="2674130" cy="706199"/>
              <a:chOff x="7694749" y="4439422"/>
              <a:chExt cx="2674130" cy="706199"/>
            </a:xfrm>
          </p:grpSpPr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5ADC85DD-A77A-BB4F-E52A-81AB50AC2BB6}"/>
                  </a:ext>
                </a:extLst>
              </p:cNvPr>
              <p:cNvSpPr txBox="1"/>
              <p:nvPr/>
            </p:nvSpPr>
            <p:spPr>
              <a:xfrm>
                <a:off x="8438347" y="4837844"/>
                <a:ext cx="117211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algn="l" rtl="0" eaLnBrk="1" latinLnBrk="0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400" kern="1200" dirty="0">
                    <a:solidFill>
                      <a:schemeClr val="bg1"/>
                    </a:solidFill>
                    <a:effectLst/>
                    <a:latin typeface="Poppins" panose="00000500000000000000" pitchFamily="2" charset="0"/>
                    <a:ea typeface="+mn-ea"/>
                    <a:cs typeface="Poppins" panose="00000500000000000000" pitchFamily="2" charset="0"/>
                  </a:rPr>
                  <a:t>H071221063</a:t>
                </a:r>
                <a:endParaRPr lang="en-US" sz="1400" dirty="0">
                  <a:solidFill>
                    <a:schemeClr val="bg1"/>
                  </a:solidFill>
                  <a:effectLst/>
                </a:endParaRP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180AA99-15BF-0C35-BA23-DA9AAB67A9A7}"/>
                  </a:ext>
                </a:extLst>
              </p:cNvPr>
              <p:cNvSpPr txBox="1"/>
              <p:nvPr/>
            </p:nvSpPr>
            <p:spPr>
              <a:xfrm>
                <a:off x="7694749" y="4439422"/>
                <a:ext cx="2674130" cy="400110"/>
              </a:xfrm>
              <a:prstGeom prst="rect">
                <a:avLst/>
              </a:prstGeom>
              <a:noFill/>
              <a:effectLst>
                <a:glow>
                  <a:srgbClr val="0878C4"/>
                </a:glow>
                <a:reflection stA="0" endPos="65000" dist="50800" dir="5400000" sy="-100000" algn="bl" rotWithShape="0"/>
              </a:effectLst>
            </p:spPr>
            <p:txBody>
              <a:bodyPr wrap="none" rtlCol="0">
                <a:spAutoFit/>
              </a:bodyPr>
              <a:lstStyle/>
              <a:p>
                <a:pPr marL="0" algn="l" rtl="0" eaLnBrk="1" latinLnBrk="0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kern="1200" dirty="0">
                    <a:gradFill>
                      <a:gsLst>
                        <a:gs pos="0">
                          <a:srgbClr val="86C6E8"/>
                        </a:gs>
                        <a:gs pos="100000">
                          <a:srgbClr val="0878C4"/>
                        </a:gs>
                      </a:gsLst>
                      <a:lin ang="5400000" scaled="1"/>
                    </a:gradFill>
                    <a:effectLst>
                      <a:glow rad="101600">
                        <a:srgbClr val="0878C4">
                          <a:alpha val="10000"/>
                        </a:srgbClr>
                      </a:glow>
                    </a:effectLst>
                    <a:latin typeface="Poppins" panose="00000500000000000000" pitchFamily="2" charset="0"/>
                    <a:ea typeface="+mn-ea"/>
                    <a:cs typeface="Poppins" panose="00000500000000000000" pitchFamily="2" charset="0"/>
                  </a:rPr>
                  <a:t>MUHAMMAD ADITYA</a:t>
                </a:r>
                <a:endParaRPr lang="en-US" sz="2000" dirty="0">
                  <a:gradFill>
                    <a:gsLst>
                      <a:gs pos="0">
                        <a:srgbClr val="86C6E8"/>
                      </a:gs>
                      <a:gs pos="100000">
                        <a:srgbClr val="0878C4"/>
                      </a:gs>
                    </a:gsLst>
                    <a:lin ang="5400000" scaled="1"/>
                  </a:gradFill>
                  <a:effectLst>
                    <a:glow rad="101600">
                      <a:srgbClr val="0878C4">
                        <a:alpha val="10000"/>
                      </a:srgbClr>
                    </a:glow>
                  </a:effectLst>
                </a:endParaRPr>
              </a:p>
            </p:txBody>
          </p:sp>
        </p:grpSp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FE590644-C382-08BF-2264-345B84DCEE8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95266" y="638786"/>
              <a:ext cx="1015197" cy="3359326"/>
            </a:xfrm>
            <a:prstGeom prst="rect">
              <a:avLst/>
            </a:prstGeom>
          </p:spPr>
        </p:pic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22FF80E7-52CC-2C74-1C15-3E02E8EA703B}"/>
              </a:ext>
            </a:extLst>
          </p:cNvPr>
          <p:cNvSpPr txBox="1"/>
          <p:nvPr/>
        </p:nvSpPr>
        <p:spPr>
          <a:xfrm>
            <a:off x="9102864" y="5807642"/>
            <a:ext cx="26741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>
                <a:gradFill>
                  <a:gsLst>
                    <a:gs pos="33000">
                      <a:srgbClr val="FFFFFF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latin typeface="Poppins" panose="00000500000000000000" pitchFamily="2" charset="0"/>
                <a:cs typeface="Poppins" panose="00000500000000000000" pitchFamily="2" charset="0"/>
              </a:rPr>
              <a:t>Kelompok</a:t>
            </a:r>
            <a:r>
              <a:rPr lang="en-US" sz="1400" dirty="0">
                <a:gradFill>
                  <a:gsLst>
                    <a:gs pos="33000">
                      <a:srgbClr val="FFFFFF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3200" dirty="0">
                <a:gradFill>
                  <a:gsLst>
                    <a:gs pos="100000">
                      <a:srgbClr val="D93C6B"/>
                    </a:gs>
                    <a:gs pos="0">
                      <a:srgbClr val="EE6290"/>
                    </a:gs>
                  </a:gsLst>
                  <a:lin ang="5400000" scaled="0"/>
                </a:gradFill>
                <a:latin typeface="Poppins" panose="00000500000000000000" pitchFamily="2" charset="0"/>
                <a:cs typeface="Poppins" panose="00000500000000000000" pitchFamily="2" charset="0"/>
              </a:rPr>
              <a:t>9</a:t>
            </a:r>
            <a:endParaRPr lang="en-US" sz="3600" dirty="0">
              <a:gradFill>
                <a:gsLst>
                  <a:gs pos="100000">
                    <a:srgbClr val="D93C6B"/>
                  </a:gs>
                  <a:gs pos="0">
                    <a:srgbClr val="EE6290"/>
                  </a:gs>
                </a:gsLst>
                <a:lin ang="5400000" scaled="0"/>
              </a:gra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38967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544E5F-E296-E618-5D39-D0576BD56F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7FDF795-7B74-84B1-CB99-B9CBE8AF657F}"/>
              </a:ext>
            </a:extLst>
          </p:cNvPr>
          <p:cNvSpPr txBox="1"/>
          <p:nvPr/>
        </p:nvSpPr>
        <p:spPr>
          <a:xfrm>
            <a:off x="4423908" y="945696"/>
            <a:ext cx="34531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sz="3200" kern="1200" dirty="0">
                <a:gradFill>
                  <a:gsLst>
                    <a:gs pos="100000">
                      <a:schemeClr val="bg1">
                        <a:lumMod val="65000"/>
                      </a:schemeClr>
                    </a:gs>
                    <a:gs pos="36000">
                      <a:schemeClr val="bg1"/>
                    </a:gs>
                  </a:gsLst>
                  <a:lin ang="5400000" scaled="0"/>
                </a:gradFill>
                <a:effectLst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Training </a:t>
            </a:r>
            <a:r>
              <a:rPr lang="en-US" sz="3200" kern="1200" dirty="0">
                <a:gradFill>
                  <a:gsLst>
                    <a:gs pos="100000">
                      <a:srgbClr val="D93C6B"/>
                    </a:gs>
                    <a:gs pos="0">
                      <a:srgbClr val="EE6290"/>
                    </a:gs>
                  </a:gsLst>
                  <a:lin ang="5400000" scaled="0"/>
                </a:gradFill>
                <a:effectLst>
                  <a:glow rad="254000">
                    <a:srgbClr val="EE6290">
                      <a:alpha val="5000"/>
                    </a:srgbClr>
                  </a:glow>
                </a:effectLst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History</a:t>
            </a:r>
            <a:endParaRPr lang="en-US" sz="3200" dirty="0">
              <a:gradFill>
                <a:gsLst>
                  <a:gs pos="100000">
                    <a:srgbClr val="D93C6B"/>
                  </a:gs>
                  <a:gs pos="0">
                    <a:srgbClr val="EE6290"/>
                  </a:gs>
                </a:gsLst>
                <a:lin ang="5400000" scaled="0"/>
              </a:gradFill>
              <a:effectLst>
                <a:glow rad="254000">
                  <a:srgbClr val="EE6290">
                    <a:alpha val="5000"/>
                  </a:srgbClr>
                </a:glow>
              </a:effectLst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BEC32CC-4AEB-67D6-3D9F-9E64D49FBB9B}"/>
              </a:ext>
            </a:extLst>
          </p:cNvPr>
          <p:cNvSpPr txBox="1"/>
          <p:nvPr/>
        </p:nvSpPr>
        <p:spPr>
          <a:xfrm>
            <a:off x="2312032" y="5189027"/>
            <a:ext cx="211187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 dirty="0" err="1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setelah</a:t>
            </a:r>
            <a:r>
              <a:rPr lang="en-US" sz="1200" i="1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200" i="1" dirty="0" err="1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di</a:t>
            </a:r>
            <a:r>
              <a:rPr lang="en-US" sz="1200" b="1" i="1" dirty="0" err="1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optimisasi</a:t>
            </a:r>
            <a:endParaRPr lang="en-US" sz="1200" b="1" i="1" dirty="0">
              <a:solidFill>
                <a:srgbClr val="FFFFFF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E2ED7E4-35DC-B059-55ED-652421715A2C}"/>
              </a:ext>
            </a:extLst>
          </p:cNvPr>
          <p:cNvGrpSpPr/>
          <p:nvPr/>
        </p:nvGrpSpPr>
        <p:grpSpPr>
          <a:xfrm>
            <a:off x="-22504763" y="1895472"/>
            <a:ext cx="32312724" cy="3067050"/>
            <a:chOff x="510685" y="1895472"/>
            <a:chExt cx="32312724" cy="3067050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EE3D4CB3-9FAB-865F-B35A-98969EBE6D2A}"/>
                </a:ext>
              </a:extLst>
            </p:cNvPr>
            <p:cNvGrpSpPr/>
            <p:nvPr/>
          </p:nvGrpSpPr>
          <p:grpSpPr>
            <a:xfrm>
              <a:off x="510685" y="3198165"/>
              <a:ext cx="24929122" cy="461666"/>
              <a:chOff x="553787" y="3198165"/>
              <a:chExt cx="24929122" cy="461666"/>
            </a:xfrm>
          </p:grpSpPr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30AA4CB-6096-1139-22EB-97C66EDF3D57}"/>
                  </a:ext>
                </a:extLst>
              </p:cNvPr>
              <p:cNvSpPr txBox="1"/>
              <p:nvPr/>
            </p:nvSpPr>
            <p:spPr>
              <a:xfrm>
                <a:off x="553787" y="3198166"/>
                <a:ext cx="211187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i="1" dirty="0">
                    <a:solidFill>
                      <a:srgbClr val="FFFFFF"/>
                    </a:solidFill>
                    <a:effectLst/>
                    <a:latin typeface="Poppins" panose="00000500000000000000" pitchFamily="2" charset="0"/>
                    <a:cs typeface="Poppins" panose="00000500000000000000" pitchFamily="2" charset="0"/>
                  </a:rPr>
                  <a:t>Inception</a:t>
                </a:r>
                <a:endParaRPr lang="en-US" sz="2400" i="1" dirty="0">
                  <a:solidFill>
                    <a:srgbClr val="FFFFFF"/>
                  </a:solidFill>
                  <a:latin typeface="Poppins" panose="00000500000000000000" pitchFamily="2" charset="0"/>
                  <a:cs typeface="Poppins" panose="00000500000000000000" pitchFamily="2" charset="0"/>
                </a:endParaRPr>
              </a:p>
            </p:txBody>
          </p: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99C64E1-68C9-AD49-2208-EF9E0ABC7CAB}"/>
                  </a:ext>
                </a:extLst>
              </p:cNvPr>
              <p:cNvSpPr txBox="1"/>
              <p:nvPr/>
            </p:nvSpPr>
            <p:spPr>
              <a:xfrm>
                <a:off x="12192000" y="3198165"/>
                <a:ext cx="150495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i="1" dirty="0">
                    <a:solidFill>
                      <a:srgbClr val="FFFFFF"/>
                    </a:solidFill>
                    <a:effectLst/>
                    <a:latin typeface="Poppins" panose="00000500000000000000" pitchFamily="2" charset="0"/>
                    <a:cs typeface="Poppins" panose="00000500000000000000" pitchFamily="2" charset="0"/>
                  </a:rPr>
                  <a:t>Conv2D</a:t>
                </a:r>
                <a:endParaRPr lang="en-US" sz="2400" i="1" dirty="0">
                  <a:solidFill>
                    <a:srgbClr val="FFFFFF"/>
                  </a:solidFill>
                  <a:latin typeface="Poppins" panose="00000500000000000000" pitchFamily="2" charset="0"/>
                  <a:cs typeface="Poppins" panose="00000500000000000000" pitchFamily="2" charset="0"/>
                </a:endParaRP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C99EFC4-0222-9825-C6FE-8D06105CD085}"/>
                  </a:ext>
                </a:extLst>
              </p:cNvPr>
              <p:cNvSpPr txBox="1"/>
              <p:nvPr/>
            </p:nvSpPr>
            <p:spPr>
              <a:xfrm>
                <a:off x="23977959" y="3198165"/>
                <a:ext cx="150495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i="1" dirty="0" err="1">
                    <a:solidFill>
                      <a:srgbClr val="FFFFFF"/>
                    </a:solidFill>
                    <a:effectLst/>
                    <a:latin typeface="Poppins" panose="00000500000000000000" pitchFamily="2" charset="0"/>
                    <a:cs typeface="Poppins" panose="00000500000000000000" pitchFamily="2" charset="0"/>
                  </a:rPr>
                  <a:t>ResNet</a:t>
                </a:r>
                <a:endParaRPr lang="en-US" sz="2400" i="1" dirty="0">
                  <a:solidFill>
                    <a:srgbClr val="FFFFFF"/>
                  </a:solidFill>
                  <a:latin typeface="Poppins" panose="00000500000000000000" pitchFamily="2" charset="0"/>
                  <a:cs typeface="Poppins" panose="00000500000000000000" pitchFamily="2" charset="0"/>
                </a:endParaRPr>
              </a:p>
            </p:txBody>
          </p:sp>
        </p:grpSp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27B8C476-D176-744F-3B34-FF04AA17F2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30390" y="1895472"/>
              <a:ext cx="7445016" cy="3067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5B2F92C2-0E2D-15B1-7FED-BFF3975B93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796722" y="1895472"/>
              <a:ext cx="7445017" cy="3067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FDDF2B9A-CF45-4583-4FC9-513791E647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421487" y="1895472"/>
              <a:ext cx="7401922" cy="30492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E3A2692A-0578-88B1-B774-390D701F8761}"/>
              </a:ext>
            </a:extLst>
          </p:cNvPr>
          <p:cNvSpPr txBox="1"/>
          <p:nvPr/>
        </p:nvSpPr>
        <p:spPr>
          <a:xfrm>
            <a:off x="11645820" y="154361"/>
            <a:ext cx="4539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gradFill>
                  <a:gsLst>
                    <a:gs pos="33000">
                      <a:srgbClr val="FFFFFF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latin typeface="Poppins" panose="00000500000000000000" pitchFamily="2" charset="0"/>
                <a:cs typeface="Poppins" panose="00000500000000000000" pitchFamily="2" charset="0"/>
              </a:rPr>
              <a:t>14</a:t>
            </a:r>
            <a:endParaRPr lang="en-US" sz="2000" b="1" dirty="0">
              <a:gradFill>
                <a:gsLst>
                  <a:gs pos="100000">
                    <a:srgbClr val="D93C6B"/>
                  </a:gs>
                  <a:gs pos="0">
                    <a:srgbClr val="EE6290"/>
                  </a:gs>
                </a:gsLst>
                <a:lin ang="5400000" scaled="0"/>
              </a:gra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21248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A08084-553B-6E10-7A03-2BBB65BC07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D1F066B-E2A4-575E-29C1-EF7D192C4871}"/>
              </a:ext>
            </a:extLst>
          </p:cNvPr>
          <p:cNvSpPr txBox="1"/>
          <p:nvPr/>
        </p:nvSpPr>
        <p:spPr>
          <a:xfrm>
            <a:off x="1250376" y="909688"/>
            <a:ext cx="241284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sz="4000" b="1" kern="1200" dirty="0" err="1">
                <a:gradFill>
                  <a:gsLst>
                    <a:gs pos="100000">
                      <a:schemeClr val="bg1">
                        <a:lumMod val="65000"/>
                      </a:schemeClr>
                    </a:gs>
                    <a:gs pos="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effectLst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Evaluasi</a:t>
            </a:r>
            <a:endParaRPr lang="en-US" sz="4000" b="1" dirty="0">
              <a:gradFill>
                <a:gsLst>
                  <a:gs pos="100000">
                    <a:srgbClr val="D93C6B"/>
                  </a:gs>
                  <a:gs pos="0">
                    <a:srgbClr val="EE6290"/>
                  </a:gs>
                </a:gsLst>
                <a:lin ang="5400000" scaled="0"/>
              </a:gradFill>
              <a:effectLst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A4F4C41-4CB8-8D08-DDC6-06F8FCE2060C}"/>
              </a:ext>
            </a:extLst>
          </p:cNvPr>
          <p:cNvSpPr txBox="1"/>
          <p:nvPr/>
        </p:nvSpPr>
        <p:spPr>
          <a:xfrm>
            <a:off x="5040062" y="4578722"/>
            <a:ext cx="211187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i="1" dirty="0">
                <a:solidFill>
                  <a:srgbClr val="FFFFFF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Inception</a:t>
            </a:r>
            <a:endParaRPr lang="en-US" sz="3200" i="1" dirty="0">
              <a:solidFill>
                <a:srgbClr val="FFFFFF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0190A2-7AFF-AA53-3BA8-2D8F41CCEEE7}"/>
              </a:ext>
            </a:extLst>
          </p:cNvPr>
          <p:cNvSpPr txBox="1"/>
          <p:nvPr/>
        </p:nvSpPr>
        <p:spPr>
          <a:xfrm>
            <a:off x="2943693" y="3721386"/>
            <a:ext cx="333940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i="1" dirty="0" err="1">
                <a:solidFill>
                  <a:srgbClr val="FFFFFF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ResNet</a:t>
            </a:r>
            <a:endParaRPr lang="en-US" sz="3200" i="1" dirty="0">
              <a:solidFill>
                <a:srgbClr val="FFFFFF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5C58AC-4960-403F-14A2-351E293F0FB5}"/>
              </a:ext>
            </a:extLst>
          </p:cNvPr>
          <p:cNvSpPr txBox="1"/>
          <p:nvPr/>
        </p:nvSpPr>
        <p:spPr>
          <a:xfrm>
            <a:off x="7321431" y="3721386"/>
            <a:ext cx="333940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i="1" dirty="0">
                <a:solidFill>
                  <a:srgbClr val="FFFFFF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Conv2D</a:t>
            </a:r>
            <a:endParaRPr lang="en-US" sz="3200" i="1" dirty="0">
              <a:solidFill>
                <a:srgbClr val="FFFFFF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6" name="Rectangle: Single Corner Snipped 5">
            <a:extLst>
              <a:ext uri="{FF2B5EF4-FFF2-40B4-BE49-F238E27FC236}">
                <a16:creationId xmlns:a16="http://schemas.microsoft.com/office/drawing/2014/main" id="{A4CD9D8D-17BE-3BA5-349F-954748ED3E6C}"/>
              </a:ext>
            </a:extLst>
          </p:cNvPr>
          <p:cNvSpPr/>
          <p:nvPr/>
        </p:nvSpPr>
        <p:spPr>
          <a:xfrm>
            <a:off x="0" y="959411"/>
            <a:ext cx="1091682" cy="545346"/>
          </a:xfrm>
          <a:prstGeom prst="snip1Rect">
            <a:avLst/>
          </a:prstGeom>
          <a:solidFill>
            <a:srgbClr val="9B3A5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Poppins" panose="00000500000000000000" pitchFamily="2" charset="0"/>
                <a:cs typeface="Poppins" panose="00000500000000000000" pitchFamily="2" charset="0"/>
              </a:rPr>
              <a:t>4</a:t>
            </a:r>
            <a:endParaRPr lang="en-ID" sz="2800" b="1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7CC858-6403-B3B6-7E16-A91EE2D32A77}"/>
              </a:ext>
            </a:extLst>
          </p:cNvPr>
          <p:cNvSpPr txBox="1"/>
          <p:nvPr/>
        </p:nvSpPr>
        <p:spPr>
          <a:xfrm>
            <a:off x="11645820" y="154361"/>
            <a:ext cx="4475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gradFill>
                  <a:gsLst>
                    <a:gs pos="33000">
                      <a:srgbClr val="FFFFFF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latin typeface="Poppins" panose="00000500000000000000" pitchFamily="2" charset="0"/>
                <a:cs typeface="Poppins" panose="00000500000000000000" pitchFamily="2" charset="0"/>
              </a:rPr>
              <a:t>15</a:t>
            </a:r>
            <a:endParaRPr lang="en-US" sz="2000" b="1" dirty="0">
              <a:gradFill>
                <a:gsLst>
                  <a:gs pos="100000">
                    <a:srgbClr val="D93C6B"/>
                  </a:gs>
                  <a:gs pos="0">
                    <a:srgbClr val="EE6290"/>
                  </a:gs>
                </a:gsLst>
                <a:lin ang="5400000" scaled="0"/>
              </a:gra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69404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14230D-EAE3-63DE-B9E0-19903B994D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5422CD7-75D1-3F84-341A-3C62418B2948}"/>
              </a:ext>
            </a:extLst>
          </p:cNvPr>
          <p:cNvSpPr txBox="1"/>
          <p:nvPr/>
        </p:nvSpPr>
        <p:spPr>
          <a:xfrm>
            <a:off x="4955316" y="4578722"/>
            <a:ext cx="228136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00B050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Inception</a:t>
            </a:r>
            <a:endParaRPr lang="en-US" sz="3200" b="1" dirty="0">
              <a:solidFill>
                <a:srgbClr val="00B050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44D136-C858-9FD3-0B62-7E7F6A8A78D1}"/>
              </a:ext>
            </a:extLst>
          </p:cNvPr>
          <p:cNvSpPr txBox="1"/>
          <p:nvPr/>
        </p:nvSpPr>
        <p:spPr>
          <a:xfrm>
            <a:off x="2943693" y="3721386"/>
            <a:ext cx="333940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i="1" dirty="0" err="1">
                <a:solidFill>
                  <a:srgbClr val="FF0000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ResNet</a:t>
            </a:r>
            <a:endParaRPr lang="en-US" sz="3200" i="1" dirty="0">
              <a:solidFill>
                <a:srgbClr val="FF0000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786844-0656-EDA9-3670-97C79A1631A7}"/>
              </a:ext>
            </a:extLst>
          </p:cNvPr>
          <p:cNvSpPr txBox="1"/>
          <p:nvPr/>
        </p:nvSpPr>
        <p:spPr>
          <a:xfrm>
            <a:off x="7321431" y="3721386"/>
            <a:ext cx="333940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i="1" dirty="0">
                <a:solidFill>
                  <a:srgbClr val="FF0000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Conv2D</a:t>
            </a:r>
            <a:endParaRPr lang="en-US" sz="3200" i="1" dirty="0">
              <a:solidFill>
                <a:srgbClr val="FF0000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8F5E33-36AF-6016-44C3-AD492C4D38E1}"/>
              </a:ext>
            </a:extLst>
          </p:cNvPr>
          <p:cNvSpPr txBox="1"/>
          <p:nvPr/>
        </p:nvSpPr>
        <p:spPr>
          <a:xfrm>
            <a:off x="11645820" y="154361"/>
            <a:ext cx="4475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gradFill>
                  <a:gsLst>
                    <a:gs pos="33000">
                      <a:srgbClr val="FFFFFF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latin typeface="Poppins" panose="00000500000000000000" pitchFamily="2" charset="0"/>
                <a:cs typeface="Poppins" panose="00000500000000000000" pitchFamily="2" charset="0"/>
              </a:rPr>
              <a:t>15</a:t>
            </a:r>
            <a:endParaRPr lang="en-US" sz="2000" b="1" dirty="0">
              <a:gradFill>
                <a:gsLst>
                  <a:gs pos="100000">
                    <a:srgbClr val="D93C6B"/>
                  </a:gs>
                  <a:gs pos="0">
                    <a:srgbClr val="EE6290"/>
                  </a:gs>
                </a:gsLst>
                <a:lin ang="5400000" scaled="0"/>
              </a:gra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596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26DD3E-33E9-C711-178D-ED2468F014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EC1C50A-E5E4-CCA3-2A11-B8CF9179EFFF}"/>
              </a:ext>
            </a:extLst>
          </p:cNvPr>
          <p:cNvSpPr txBox="1"/>
          <p:nvPr/>
        </p:nvSpPr>
        <p:spPr>
          <a:xfrm>
            <a:off x="4529806" y="3997697"/>
            <a:ext cx="343309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b="1" i="1" dirty="0">
                <a:solidFill>
                  <a:srgbClr val="FFFFFF"/>
                </a:solidFill>
                <a:effectLst>
                  <a:glow rad="558800">
                    <a:schemeClr val="bg1">
                      <a:alpha val="10000"/>
                    </a:schemeClr>
                  </a:glo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Inception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E3C451-D36F-B3BB-33E7-DC289B788744}"/>
              </a:ext>
            </a:extLst>
          </p:cNvPr>
          <p:cNvSpPr txBox="1"/>
          <p:nvPr/>
        </p:nvSpPr>
        <p:spPr>
          <a:xfrm>
            <a:off x="-1999782" y="3136612"/>
            <a:ext cx="333940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i="1" dirty="0" err="1">
                <a:solidFill>
                  <a:srgbClr val="FFFFFF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ResNet</a:t>
            </a:r>
            <a:endParaRPr lang="en-US" sz="3200" i="1" dirty="0">
              <a:solidFill>
                <a:srgbClr val="FFFFFF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457CA6-7DDA-8C1C-38F4-9DD4ADDBC653}"/>
              </a:ext>
            </a:extLst>
          </p:cNvPr>
          <p:cNvSpPr txBox="1"/>
          <p:nvPr/>
        </p:nvSpPr>
        <p:spPr>
          <a:xfrm>
            <a:off x="12474456" y="3136611"/>
            <a:ext cx="333940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i="1" dirty="0">
                <a:solidFill>
                  <a:srgbClr val="FFFFFF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Conv2D</a:t>
            </a:r>
            <a:endParaRPr lang="en-US" sz="3200" i="1" dirty="0">
              <a:solidFill>
                <a:srgbClr val="FFFFFF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E85900-F633-BD63-8833-7BEED0A15E68}"/>
              </a:ext>
            </a:extLst>
          </p:cNvPr>
          <p:cNvSpPr txBox="1"/>
          <p:nvPr/>
        </p:nvSpPr>
        <p:spPr>
          <a:xfrm>
            <a:off x="11645820" y="154361"/>
            <a:ext cx="4443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gradFill>
                  <a:gsLst>
                    <a:gs pos="33000">
                      <a:srgbClr val="FFFFFF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latin typeface="Poppins" panose="00000500000000000000" pitchFamily="2" charset="0"/>
                <a:cs typeface="Poppins" panose="00000500000000000000" pitchFamily="2" charset="0"/>
              </a:rPr>
              <a:t>16</a:t>
            </a:r>
            <a:endParaRPr lang="en-US" sz="2000" b="1" dirty="0">
              <a:gradFill>
                <a:gsLst>
                  <a:gs pos="100000">
                    <a:srgbClr val="D93C6B"/>
                  </a:gs>
                  <a:gs pos="0">
                    <a:srgbClr val="EE6290"/>
                  </a:gs>
                </a:gsLst>
                <a:lin ang="5400000" scaled="0"/>
              </a:gra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5781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541685A-B4E1-7D22-F685-ED253542CA17}"/>
              </a:ext>
            </a:extLst>
          </p:cNvPr>
          <p:cNvSpPr txBox="1"/>
          <p:nvPr/>
        </p:nvSpPr>
        <p:spPr>
          <a:xfrm>
            <a:off x="3565498" y="1918678"/>
            <a:ext cx="50610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sz="1600" kern="1200" dirty="0">
                <a:gradFill>
                  <a:gsLst>
                    <a:gs pos="100000">
                      <a:schemeClr val="bg1">
                        <a:lumMod val="65000"/>
                      </a:schemeClr>
                    </a:gs>
                    <a:gs pos="29000">
                      <a:schemeClr val="bg1"/>
                    </a:gs>
                  </a:gsLst>
                  <a:lin ang="5400000" scaled="0"/>
                </a:gradFill>
                <a:effectLst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Maximum Values of </a:t>
            </a:r>
            <a:r>
              <a:rPr lang="en-US" sz="1600" kern="1200" dirty="0">
                <a:gradFill>
                  <a:gsLst>
                    <a:gs pos="100000">
                      <a:srgbClr val="D93C6B"/>
                    </a:gs>
                    <a:gs pos="0">
                      <a:srgbClr val="FF6595"/>
                    </a:gs>
                  </a:gsLst>
                  <a:lin ang="5400000" scaled="0"/>
                </a:gradFill>
                <a:effectLst>
                  <a:glow rad="254000">
                    <a:srgbClr val="EE6290">
                      <a:alpha val="5000"/>
                    </a:srgbClr>
                  </a:glow>
                </a:effectLst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Model Performance Metrics</a:t>
            </a:r>
            <a:endParaRPr lang="en-US" sz="1600" dirty="0">
              <a:gradFill>
                <a:gsLst>
                  <a:gs pos="100000">
                    <a:srgbClr val="D93C6B"/>
                  </a:gs>
                  <a:gs pos="0">
                    <a:srgbClr val="FF6595"/>
                  </a:gs>
                </a:gsLst>
                <a:lin ang="5400000" scaled="0"/>
              </a:gradFill>
              <a:effectLst>
                <a:glow rad="254000">
                  <a:srgbClr val="EE6290">
                    <a:alpha val="5000"/>
                  </a:srgbClr>
                </a:glow>
              </a:effectLst>
            </a:endParaRP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7024BCDD-CFFF-7016-255A-ED6DE5EF1B9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55607874"/>
              </p:ext>
            </p:extLst>
          </p:nvPr>
        </p:nvGraphicFramePr>
        <p:xfrm>
          <a:off x="3089539" y="2257232"/>
          <a:ext cx="6012921" cy="37226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3FADEECF-12C3-6605-4B3D-829463DC18A1}"/>
              </a:ext>
            </a:extLst>
          </p:cNvPr>
          <p:cNvSpPr txBox="1"/>
          <p:nvPr/>
        </p:nvSpPr>
        <p:spPr>
          <a:xfrm>
            <a:off x="1188906" y="1041515"/>
            <a:ext cx="361349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gradFill>
                  <a:gsLst>
                    <a:gs pos="33000">
                      <a:srgbClr val="FFFFFF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latin typeface="Poppins" panose="00000500000000000000" pitchFamily="2" charset="0"/>
                <a:cs typeface="Poppins" panose="00000500000000000000" pitchFamily="2" charset="0"/>
              </a:rPr>
              <a:t>Hasil</a:t>
            </a:r>
            <a:r>
              <a:rPr lang="en-US" sz="40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4000" b="1" dirty="0">
                <a:gradFill>
                  <a:gsLst>
                    <a:gs pos="100000">
                      <a:srgbClr val="D93C6B"/>
                    </a:gs>
                    <a:gs pos="0">
                      <a:srgbClr val="EE6290"/>
                    </a:gs>
                  </a:gsLst>
                  <a:lin ang="5400000" scaled="0"/>
                </a:gradFill>
                <a:latin typeface="Poppins" panose="00000500000000000000" pitchFamily="2" charset="0"/>
                <a:cs typeface="Poppins" panose="00000500000000000000" pitchFamily="2" charset="0"/>
              </a:rPr>
              <a:t>Analisa</a:t>
            </a:r>
          </a:p>
        </p:txBody>
      </p:sp>
      <p:sp>
        <p:nvSpPr>
          <p:cNvPr id="8" name="Rectangle: Single Corner Snipped 7">
            <a:extLst>
              <a:ext uri="{FF2B5EF4-FFF2-40B4-BE49-F238E27FC236}">
                <a16:creationId xmlns:a16="http://schemas.microsoft.com/office/drawing/2014/main" id="{976DB2E6-0FD3-1C46-3A12-E82AFEC2282F}"/>
              </a:ext>
            </a:extLst>
          </p:cNvPr>
          <p:cNvSpPr/>
          <p:nvPr/>
        </p:nvSpPr>
        <p:spPr>
          <a:xfrm>
            <a:off x="0" y="1070284"/>
            <a:ext cx="1091682" cy="545346"/>
          </a:xfrm>
          <a:prstGeom prst="snip1Rect">
            <a:avLst/>
          </a:prstGeom>
          <a:solidFill>
            <a:srgbClr val="9B3A5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Poppins" panose="00000500000000000000" pitchFamily="2" charset="0"/>
                <a:cs typeface="Poppins" panose="00000500000000000000" pitchFamily="2" charset="0"/>
              </a:rPr>
              <a:t>5</a:t>
            </a:r>
            <a:endParaRPr lang="en-ID" sz="2800" b="1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65FB47-E01A-0B74-699E-2E1498FA7E1D}"/>
              </a:ext>
            </a:extLst>
          </p:cNvPr>
          <p:cNvSpPr txBox="1"/>
          <p:nvPr/>
        </p:nvSpPr>
        <p:spPr>
          <a:xfrm>
            <a:off x="11645820" y="154361"/>
            <a:ext cx="4187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gradFill>
                  <a:gsLst>
                    <a:gs pos="33000">
                      <a:srgbClr val="FFFFFF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latin typeface="Poppins" panose="00000500000000000000" pitchFamily="2" charset="0"/>
                <a:cs typeface="Poppins" panose="00000500000000000000" pitchFamily="2" charset="0"/>
              </a:rPr>
              <a:t>17</a:t>
            </a:r>
            <a:endParaRPr lang="en-US" sz="2000" b="1" dirty="0">
              <a:gradFill>
                <a:gsLst>
                  <a:gs pos="100000">
                    <a:srgbClr val="D93C6B"/>
                  </a:gs>
                  <a:gs pos="0">
                    <a:srgbClr val="EE6290"/>
                  </a:gs>
                </a:gsLst>
                <a:lin ang="5400000" scaled="0"/>
              </a:gra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73099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A83506-5481-BB64-D1EA-EC06DFEAA4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CEB8F2A-D018-6928-499B-0D55DB0E17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0870" y="622041"/>
            <a:ext cx="5810260" cy="502870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49F8EDB-490E-0E1F-0BFB-827ED9E487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62127" y="1146360"/>
            <a:ext cx="4617450" cy="40077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34C5500-CF18-8526-16EB-EA5E1498A5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90558" y="1224020"/>
            <a:ext cx="4617450" cy="393008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530F1C2-C675-228C-05FA-A6B7495DBB98}"/>
              </a:ext>
            </a:extLst>
          </p:cNvPr>
          <p:cNvSpPr txBox="1"/>
          <p:nvPr/>
        </p:nvSpPr>
        <p:spPr>
          <a:xfrm>
            <a:off x="5401915" y="5971252"/>
            <a:ext cx="138817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i="1" dirty="0">
                <a:solidFill>
                  <a:srgbClr val="FFFFFF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Inception</a:t>
            </a:r>
            <a:endParaRPr lang="en-US" sz="2000" i="1" dirty="0">
              <a:solidFill>
                <a:srgbClr val="FFFFFF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1EA1276-A3D0-9025-776D-716A1A1257C6}"/>
              </a:ext>
            </a:extLst>
          </p:cNvPr>
          <p:cNvSpPr txBox="1"/>
          <p:nvPr/>
        </p:nvSpPr>
        <p:spPr>
          <a:xfrm>
            <a:off x="5502490" y="7992720"/>
            <a:ext cx="138817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i="1" dirty="0">
                <a:solidFill>
                  <a:srgbClr val="FFFFFF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Conv2D</a:t>
            </a:r>
            <a:endParaRPr lang="en-US" sz="2000" i="1" dirty="0">
              <a:solidFill>
                <a:srgbClr val="FFFFFF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803960D-837E-D42D-58E6-5E6498496CC4}"/>
              </a:ext>
            </a:extLst>
          </p:cNvPr>
          <p:cNvSpPr txBox="1"/>
          <p:nvPr/>
        </p:nvSpPr>
        <p:spPr>
          <a:xfrm>
            <a:off x="5554306" y="8529168"/>
            <a:ext cx="138817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i="1" dirty="0" err="1">
                <a:solidFill>
                  <a:srgbClr val="FFFFFF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ResNet</a:t>
            </a:r>
            <a:endParaRPr lang="en-US" sz="2000" i="1" dirty="0">
              <a:solidFill>
                <a:srgbClr val="FFFFFF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EEC38E8-7C16-D647-A079-6F15D0FA0327}"/>
              </a:ext>
            </a:extLst>
          </p:cNvPr>
          <p:cNvSpPr txBox="1"/>
          <p:nvPr/>
        </p:nvSpPr>
        <p:spPr>
          <a:xfrm>
            <a:off x="11645820" y="154361"/>
            <a:ext cx="4475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gradFill>
                  <a:gsLst>
                    <a:gs pos="33000">
                      <a:srgbClr val="FFFFFF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latin typeface="Poppins" panose="00000500000000000000" pitchFamily="2" charset="0"/>
                <a:cs typeface="Poppins" panose="00000500000000000000" pitchFamily="2" charset="0"/>
              </a:rPr>
              <a:t>18</a:t>
            </a:r>
            <a:endParaRPr lang="en-US" sz="2000" b="1" dirty="0">
              <a:gradFill>
                <a:gsLst>
                  <a:gs pos="100000">
                    <a:srgbClr val="D93C6B"/>
                  </a:gs>
                  <a:gs pos="0">
                    <a:srgbClr val="EE6290"/>
                  </a:gs>
                </a:gsLst>
                <a:lin ang="5400000" scaled="0"/>
              </a:gra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56326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49CACC-AE84-8A09-AA0C-9DFF69B67C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4D7EE5E-A98F-835F-D32A-5538B38450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310162" y="1224019"/>
            <a:ext cx="4540901" cy="393008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1E20D24-72AC-A4B7-356C-C7529777AF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9140" y="622041"/>
            <a:ext cx="5793720" cy="502870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1D96F89-17D1-6F91-0A52-D4F5D52B9F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224020"/>
            <a:ext cx="4617450" cy="393008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0748512-49AE-40F7-4F25-9851453A8154}"/>
              </a:ext>
            </a:extLst>
          </p:cNvPr>
          <p:cNvSpPr txBox="1"/>
          <p:nvPr/>
        </p:nvSpPr>
        <p:spPr>
          <a:xfrm>
            <a:off x="5401915" y="7835879"/>
            <a:ext cx="138817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i="1" dirty="0">
                <a:solidFill>
                  <a:srgbClr val="FFFFFF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Inception</a:t>
            </a:r>
            <a:endParaRPr lang="en-US" sz="2000" i="1" dirty="0">
              <a:solidFill>
                <a:srgbClr val="FFFFFF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8C531DE-9DD2-71BD-5D5C-18C9E8287103}"/>
              </a:ext>
            </a:extLst>
          </p:cNvPr>
          <p:cNvSpPr txBox="1"/>
          <p:nvPr/>
        </p:nvSpPr>
        <p:spPr>
          <a:xfrm>
            <a:off x="5502490" y="5986774"/>
            <a:ext cx="138817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i="1" dirty="0">
                <a:solidFill>
                  <a:srgbClr val="FFFFFF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Conv2D</a:t>
            </a:r>
            <a:endParaRPr lang="en-US" sz="2000" i="1" dirty="0">
              <a:solidFill>
                <a:srgbClr val="FFFFFF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196C765-B0E1-2ACE-6400-1C004D9AE78B}"/>
              </a:ext>
            </a:extLst>
          </p:cNvPr>
          <p:cNvSpPr txBox="1"/>
          <p:nvPr/>
        </p:nvSpPr>
        <p:spPr>
          <a:xfrm>
            <a:off x="5554306" y="8529168"/>
            <a:ext cx="138817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i="1" dirty="0" err="1">
                <a:solidFill>
                  <a:srgbClr val="FFFFFF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ResNet</a:t>
            </a:r>
            <a:endParaRPr lang="en-US" sz="2000" i="1" dirty="0">
              <a:solidFill>
                <a:srgbClr val="FFFFFF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11E911B-E25F-50FF-52A4-6F0767B1EE3F}"/>
              </a:ext>
            </a:extLst>
          </p:cNvPr>
          <p:cNvSpPr txBox="1"/>
          <p:nvPr/>
        </p:nvSpPr>
        <p:spPr>
          <a:xfrm>
            <a:off x="11645820" y="154361"/>
            <a:ext cx="4379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gradFill>
                  <a:gsLst>
                    <a:gs pos="33000">
                      <a:srgbClr val="FFFFFF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latin typeface="Poppins" panose="00000500000000000000" pitchFamily="2" charset="0"/>
                <a:cs typeface="Poppins" panose="00000500000000000000" pitchFamily="2" charset="0"/>
              </a:rPr>
              <a:t>19</a:t>
            </a:r>
            <a:endParaRPr lang="en-US" sz="2000" b="1" dirty="0">
              <a:gradFill>
                <a:gsLst>
                  <a:gs pos="100000">
                    <a:srgbClr val="D93C6B"/>
                  </a:gs>
                  <a:gs pos="0">
                    <a:srgbClr val="EE6290"/>
                  </a:gs>
                </a:gsLst>
                <a:lin ang="5400000" scaled="0"/>
              </a:gra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34043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330CCE-379A-4B24-6BBF-CE1CE6D0C1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9633475-6843-CF57-D17A-9B6FEAB515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416946" y="1224019"/>
            <a:ext cx="4540901" cy="393008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9C7F7B2-3921-F941-BFB4-8CD7843F57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631062" y="1220702"/>
            <a:ext cx="4527976" cy="393009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0CEB901-27F1-6ED9-24D4-6E3D5A2B98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1897" y="622041"/>
            <a:ext cx="5908206" cy="502870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511BC8F-22AF-D65A-2131-FABE2726103D}"/>
              </a:ext>
            </a:extLst>
          </p:cNvPr>
          <p:cNvSpPr txBox="1"/>
          <p:nvPr/>
        </p:nvSpPr>
        <p:spPr>
          <a:xfrm>
            <a:off x="5401915" y="7835879"/>
            <a:ext cx="138817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i="1" dirty="0">
                <a:solidFill>
                  <a:srgbClr val="FFFFFF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Inception</a:t>
            </a:r>
            <a:endParaRPr lang="en-US" sz="2000" i="1" dirty="0">
              <a:solidFill>
                <a:srgbClr val="FFFFFF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4B7945A-3AE0-E4DB-BC2C-82DCDF8A7E35}"/>
              </a:ext>
            </a:extLst>
          </p:cNvPr>
          <p:cNvSpPr txBox="1"/>
          <p:nvPr/>
        </p:nvSpPr>
        <p:spPr>
          <a:xfrm>
            <a:off x="5502490" y="7744573"/>
            <a:ext cx="138817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i="1" dirty="0">
                <a:solidFill>
                  <a:srgbClr val="FFFFFF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Conv2D</a:t>
            </a:r>
            <a:endParaRPr lang="en-US" sz="2000" i="1" dirty="0">
              <a:solidFill>
                <a:srgbClr val="FFFFFF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7DC4D16-EE2D-E7B4-A9B2-9436488478FE}"/>
              </a:ext>
            </a:extLst>
          </p:cNvPr>
          <p:cNvSpPr txBox="1"/>
          <p:nvPr/>
        </p:nvSpPr>
        <p:spPr>
          <a:xfrm>
            <a:off x="5554306" y="6035904"/>
            <a:ext cx="138817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i="1" dirty="0" err="1">
                <a:solidFill>
                  <a:srgbClr val="FFFFFF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ResNet</a:t>
            </a:r>
            <a:endParaRPr lang="en-US" sz="2000" i="1" dirty="0">
              <a:solidFill>
                <a:srgbClr val="FFFFFF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6B7D42B-B546-F5D6-F86F-C2593B04A4A9}"/>
              </a:ext>
            </a:extLst>
          </p:cNvPr>
          <p:cNvSpPr txBox="1"/>
          <p:nvPr/>
        </p:nvSpPr>
        <p:spPr>
          <a:xfrm>
            <a:off x="11645820" y="154361"/>
            <a:ext cx="4972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gradFill>
                  <a:gsLst>
                    <a:gs pos="33000">
                      <a:srgbClr val="FFFFFF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latin typeface="Poppins" panose="00000500000000000000" pitchFamily="2" charset="0"/>
                <a:cs typeface="Poppins" panose="00000500000000000000" pitchFamily="2" charset="0"/>
              </a:rPr>
              <a:t>20</a:t>
            </a:r>
            <a:endParaRPr lang="en-US" sz="2000" b="1" dirty="0">
              <a:gradFill>
                <a:gsLst>
                  <a:gs pos="100000">
                    <a:srgbClr val="D93C6B"/>
                  </a:gs>
                  <a:gs pos="0">
                    <a:srgbClr val="EE6290"/>
                  </a:gs>
                </a:gsLst>
                <a:lin ang="5400000" scaled="0"/>
              </a:gra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14337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80DC9E-B37D-85EF-7418-B41901A0AA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232F9F5-7296-D501-30F2-00831586932F}"/>
              </a:ext>
            </a:extLst>
          </p:cNvPr>
          <p:cNvSpPr txBox="1"/>
          <p:nvPr/>
        </p:nvSpPr>
        <p:spPr>
          <a:xfrm>
            <a:off x="1211918" y="1005857"/>
            <a:ext cx="337784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gradFill>
                  <a:gsLst>
                    <a:gs pos="33000">
                      <a:srgbClr val="FFFFFF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latin typeface="Poppins" panose="00000500000000000000" pitchFamily="2" charset="0"/>
                <a:cs typeface="Poppins" panose="00000500000000000000" pitchFamily="2" charset="0"/>
              </a:rPr>
              <a:t>Kesimpulan</a:t>
            </a:r>
            <a:endParaRPr lang="en-US" sz="4000" b="1" dirty="0">
              <a:gradFill>
                <a:gsLst>
                  <a:gs pos="100000">
                    <a:srgbClr val="D93C6B"/>
                  </a:gs>
                  <a:gs pos="0">
                    <a:srgbClr val="EE6290"/>
                  </a:gs>
                </a:gsLst>
                <a:lin ang="5400000" scaled="0"/>
              </a:gra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B302642-6B25-F11E-0DB5-12C75B0D8BFD}"/>
              </a:ext>
            </a:extLst>
          </p:cNvPr>
          <p:cNvSpPr txBox="1"/>
          <p:nvPr/>
        </p:nvSpPr>
        <p:spPr>
          <a:xfrm>
            <a:off x="1583975" y="2404172"/>
            <a:ext cx="81467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just" rtl="0" eaLnBrk="1" latinLnBrk="0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D" sz="1200" b="0" i="0" u="none" strike="noStrike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Model Inception </a:t>
            </a:r>
            <a:r>
              <a:rPr lang="en-ID" sz="1200" b="0" i="0" u="none" strike="noStrike" dirty="0" err="1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menunjukkan</a:t>
            </a:r>
            <a:r>
              <a:rPr lang="en-ID" sz="1200" b="0" i="0" u="none" strike="noStrike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1200" b="0" i="0" u="none" strike="noStrike" dirty="0" err="1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performa</a:t>
            </a:r>
            <a:r>
              <a:rPr lang="en-ID" sz="1200" b="0" i="0" u="none" strike="noStrike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yang </a:t>
            </a:r>
            <a:r>
              <a:rPr lang="en-ID" sz="1200" b="0" i="0" u="none" strike="noStrike" dirty="0" err="1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cukup</a:t>
            </a:r>
            <a:r>
              <a:rPr lang="en-ID" sz="1200" b="0" i="0" u="none" strike="noStrike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1200" b="0" i="0" u="none" strike="noStrike" dirty="0" err="1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meyakinkan</a:t>
            </a:r>
            <a:r>
              <a:rPr lang="en-ID" sz="1200" b="0" i="0" u="none" strike="noStrike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1200" b="0" i="0" u="none" strike="noStrike" dirty="0" err="1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dengan</a:t>
            </a:r>
            <a:r>
              <a:rPr lang="en-ID" sz="1200" b="0" i="0" u="none" strike="noStrike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1200" b="0" i="0" u="none" strike="noStrike" dirty="0" err="1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akurasi</a:t>
            </a:r>
            <a:r>
              <a:rPr lang="en-ID" sz="1200" b="0" i="0" u="none" strike="noStrike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74% dan loss 65%.</a:t>
            </a:r>
          </a:p>
          <a:p>
            <a:pPr marL="285750" indent="-285750" algn="just" rtl="0" eaLnBrk="1" latinLnBrk="0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D" sz="1200" b="0" i="0" u="none" strike="noStrike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Model Inception juga </a:t>
            </a:r>
            <a:r>
              <a:rPr lang="en-ID" sz="1200" b="0" i="0" u="none" strike="noStrike" dirty="0" err="1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menunjukkan</a:t>
            </a:r>
            <a:r>
              <a:rPr lang="en-ID" sz="1200" b="0" i="0" u="none" strike="noStrike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1200" b="0" i="0" u="none" strike="noStrike" dirty="0" err="1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rendahnya</a:t>
            </a:r>
            <a:r>
              <a:rPr lang="en-ID" sz="1200" b="0" i="0" u="none" strike="noStrike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1200" b="0" i="0" u="none" strike="noStrike" dirty="0" err="1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indikasi</a:t>
            </a:r>
            <a:r>
              <a:rPr lang="en-ID" sz="1200" b="0" i="0" u="none" strike="noStrike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overfitting, </a:t>
            </a:r>
            <a:r>
              <a:rPr lang="en-ID" sz="1200" b="0" i="0" u="none" strike="noStrike" dirty="0" err="1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mengindikasikan</a:t>
            </a:r>
            <a:r>
              <a:rPr lang="en-ID" sz="1200" b="0" i="0" u="none" strike="noStrike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1200" b="0" i="0" u="none" strike="noStrike" dirty="0" err="1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bahwa</a:t>
            </a:r>
            <a:r>
              <a:rPr lang="en-ID" sz="1200" b="0" i="0" u="none" strike="noStrike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</a:p>
          <a:p>
            <a:pPr algn="just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ID" sz="12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      </a:t>
            </a:r>
            <a:r>
              <a:rPr lang="en-ID" sz="1200" b="0" i="0" u="none" strike="noStrike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model </a:t>
            </a:r>
            <a:r>
              <a:rPr lang="en-ID" sz="1200" b="0" i="0" u="none" strike="noStrike" dirty="0" err="1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mampu</a:t>
            </a:r>
            <a:r>
              <a:rPr lang="en-ID" sz="1200" b="0" i="0" u="none" strike="noStrike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1200" b="0" i="0" u="none" strike="noStrike" dirty="0" err="1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belajar</a:t>
            </a:r>
            <a:r>
              <a:rPr lang="en-ID" sz="1200" b="0" i="0" u="none" strike="noStrike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1200" b="0" i="0" u="none" strike="noStrike" dirty="0" err="1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dengan</a:t>
            </a:r>
            <a:r>
              <a:rPr lang="en-ID" sz="1200" b="0" i="0" u="none" strike="noStrike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1200" b="0" i="0" u="none" strike="noStrike" dirty="0" err="1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baik</a:t>
            </a:r>
            <a:r>
              <a:rPr lang="en-ID" sz="1200" b="0" i="0" u="none" strike="noStrike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1200" b="0" i="0" u="none" strike="noStrike" dirty="0" err="1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meskipun</a:t>
            </a:r>
            <a:r>
              <a:rPr lang="en-ID" sz="1200" b="0" i="0" u="none" strike="noStrike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1200" b="0" i="0" u="none" strike="noStrike" dirty="0" err="1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dengan</a:t>
            </a:r>
            <a:r>
              <a:rPr lang="en-ID" sz="1200" b="0" i="0" u="none" strike="noStrike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dataset yang </a:t>
            </a:r>
            <a:r>
              <a:rPr lang="en-ID" sz="1200" b="0" i="0" u="none" strike="noStrike" dirty="0" err="1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kecil</a:t>
            </a:r>
            <a:r>
              <a:rPr lang="en-ID" sz="1200" b="0" i="0" u="none" strike="noStrike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  <a:endParaRPr lang="en-US" sz="1100" dirty="0">
              <a:solidFill>
                <a:schemeClr val="bg1"/>
              </a:solidFill>
              <a:effectLst/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3D3C1D-FBFD-26E5-FBDD-F92DF751BD32}"/>
              </a:ext>
            </a:extLst>
          </p:cNvPr>
          <p:cNvSpPr txBox="1"/>
          <p:nvPr/>
        </p:nvSpPr>
        <p:spPr>
          <a:xfrm>
            <a:off x="1192878" y="1880952"/>
            <a:ext cx="44454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 algn="l" rtl="0" eaLnBrk="1" latinLnBrk="0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kern="1200" dirty="0">
                <a:gradFill>
                  <a:gsLst>
                    <a:gs pos="0">
                      <a:srgbClr val="86C6E8"/>
                    </a:gs>
                    <a:gs pos="100000">
                      <a:srgbClr val="0878C4"/>
                    </a:gs>
                  </a:gsLst>
                  <a:lin ang="5400000" scaled="1"/>
                </a:gradFill>
                <a:effectLst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Hasil Performa Model</a:t>
            </a:r>
            <a:endParaRPr lang="en-US" sz="2800" dirty="0">
              <a:gradFill>
                <a:gsLst>
                  <a:gs pos="0">
                    <a:srgbClr val="86C6E8"/>
                  </a:gs>
                  <a:gs pos="100000">
                    <a:srgbClr val="0878C4"/>
                  </a:gs>
                </a:gsLst>
                <a:lin ang="5400000" scaled="1"/>
              </a:gradFill>
              <a:effectLst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138A449-C4C7-F232-E083-03C3EA55B37A}"/>
              </a:ext>
            </a:extLst>
          </p:cNvPr>
          <p:cNvSpPr txBox="1"/>
          <p:nvPr/>
        </p:nvSpPr>
        <p:spPr>
          <a:xfrm>
            <a:off x="1211918" y="3167390"/>
            <a:ext cx="57406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 algn="l" rtl="0" eaLnBrk="1" latinLnBrk="0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kern="1200" dirty="0" err="1">
                <a:gradFill>
                  <a:gsLst>
                    <a:gs pos="0">
                      <a:srgbClr val="86C6E8"/>
                    </a:gs>
                    <a:gs pos="100000">
                      <a:srgbClr val="0878C4"/>
                    </a:gs>
                  </a:gsLst>
                  <a:lin ang="5400000" scaled="1"/>
                </a:gradFill>
                <a:effectLst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Pemilihan</a:t>
            </a:r>
            <a:r>
              <a:rPr lang="en-US" sz="2800" kern="1200" dirty="0">
                <a:gradFill>
                  <a:gsLst>
                    <a:gs pos="0">
                      <a:srgbClr val="86C6E8"/>
                    </a:gs>
                    <a:gs pos="100000">
                      <a:srgbClr val="0878C4"/>
                    </a:gs>
                  </a:gsLst>
                  <a:lin ang="5400000" scaled="1"/>
                </a:gradFill>
                <a:effectLst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 Model yang </a:t>
            </a:r>
            <a:r>
              <a:rPr lang="en-US" sz="2800" kern="1200" dirty="0" err="1">
                <a:gradFill>
                  <a:gsLst>
                    <a:gs pos="0">
                      <a:srgbClr val="86C6E8"/>
                    </a:gs>
                    <a:gs pos="100000">
                      <a:srgbClr val="0878C4"/>
                    </a:gs>
                  </a:gsLst>
                  <a:lin ang="5400000" scaled="1"/>
                </a:gradFill>
                <a:effectLst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Tepat</a:t>
            </a:r>
            <a:endParaRPr lang="en-US" sz="2800" dirty="0">
              <a:gradFill>
                <a:gsLst>
                  <a:gs pos="0">
                    <a:srgbClr val="86C6E8"/>
                  </a:gs>
                  <a:gs pos="100000">
                    <a:srgbClr val="0878C4"/>
                  </a:gs>
                </a:gsLst>
                <a:lin ang="5400000" scaled="1"/>
              </a:gradFill>
              <a:effectLst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793A56-4639-E97B-1629-73CD776B9EEA}"/>
              </a:ext>
            </a:extLst>
          </p:cNvPr>
          <p:cNvSpPr txBox="1"/>
          <p:nvPr/>
        </p:nvSpPr>
        <p:spPr>
          <a:xfrm>
            <a:off x="1583975" y="3808104"/>
            <a:ext cx="79271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D" sz="12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Model Inception </a:t>
            </a:r>
            <a:r>
              <a:rPr lang="en-ID" sz="120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dapat</a:t>
            </a:r>
            <a:r>
              <a:rPr lang="en-ID" sz="12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120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belajar</a:t>
            </a:r>
            <a:r>
              <a:rPr lang="en-ID" sz="12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120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dengan</a:t>
            </a:r>
            <a:r>
              <a:rPr lang="en-ID" sz="12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optimal </a:t>
            </a:r>
            <a:r>
              <a:rPr lang="en-ID" sz="120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meskipun</a:t>
            </a:r>
            <a:r>
              <a:rPr lang="en-ID" sz="12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120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ukuran</a:t>
            </a:r>
            <a:r>
              <a:rPr lang="en-ID" sz="12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dataset </a:t>
            </a:r>
            <a:r>
              <a:rPr lang="en-ID" sz="120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terbatas</a:t>
            </a:r>
            <a:r>
              <a:rPr lang="en-ID" sz="12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D" sz="1200" b="0" i="0" u="none" strike="noStrike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Model </a:t>
            </a:r>
            <a:r>
              <a:rPr lang="en-ID" sz="1200" b="0" i="0" u="none" strike="noStrike" dirty="0" err="1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ResNet</a:t>
            </a:r>
            <a:r>
              <a:rPr lang="en-ID" sz="1200" b="0" i="0" u="none" strike="noStrike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1200" b="0" i="0" u="none" strike="noStrike" dirty="0" err="1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memerlukan</a:t>
            </a:r>
            <a:r>
              <a:rPr lang="en-ID" sz="1200" b="0" i="0" u="none" strike="noStrike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dataset yang </a:t>
            </a:r>
            <a:r>
              <a:rPr lang="en-ID" sz="1200" b="0" i="0" u="none" strike="noStrike" dirty="0" err="1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lebih</a:t>
            </a:r>
            <a:r>
              <a:rPr lang="en-ID" sz="1200" b="0" i="0" u="none" strike="noStrike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1200" b="0" i="0" u="none" strike="noStrike" dirty="0" err="1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besar</a:t>
            </a:r>
            <a:r>
              <a:rPr lang="en-ID" sz="1200" b="0" i="0" u="none" strike="noStrike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1200" b="0" i="0" u="none" strike="noStrike" dirty="0" err="1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untuk</a:t>
            </a:r>
            <a:r>
              <a:rPr lang="en-ID" sz="1200" b="0" i="0" u="none" strike="noStrike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1200" b="0" i="0" u="none" strike="noStrike" dirty="0" err="1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menghasilkan</a:t>
            </a:r>
            <a:r>
              <a:rPr lang="en-ID" sz="1200" b="0" i="0" u="none" strike="noStrike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output yang </a:t>
            </a:r>
            <a:r>
              <a:rPr lang="en-ID" sz="1200" b="0" i="0" u="none" strike="noStrike" dirty="0" err="1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lebih</a:t>
            </a:r>
            <a:r>
              <a:rPr lang="en-ID" sz="1200" b="0" i="0" u="none" strike="noStrike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1200" b="0" i="0" u="none" strike="noStrike" dirty="0" err="1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baik</a:t>
            </a:r>
            <a:r>
              <a:rPr lang="en-ID" sz="1200" b="0" i="0" u="none" strike="noStrike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  <a:endParaRPr lang="en-US" sz="1100" dirty="0">
              <a:solidFill>
                <a:schemeClr val="bg1"/>
              </a:solidFill>
              <a:effectLst/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D93F74-34E9-EB7F-F5BE-9E51AF6FC208}"/>
              </a:ext>
            </a:extLst>
          </p:cNvPr>
          <p:cNvSpPr txBox="1"/>
          <p:nvPr/>
        </p:nvSpPr>
        <p:spPr>
          <a:xfrm>
            <a:off x="1583975" y="4734982"/>
            <a:ext cx="90043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Pemilihan</a:t>
            </a:r>
            <a:r>
              <a:rPr lang="en-US" sz="1600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model yang </a:t>
            </a:r>
            <a:r>
              <a:rPr lang="en-US" sz="1600" dirty="0" err="1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tepat</a:t>
            </a:r>
            <a:r>
              <a:rPr lang="en-US" sz="1600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sangat </a:t>
            </a:r>
            <a:r>
              <a:rPr lang="en-US" sz="1600" dirty="0" err="1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penting</a:t>
            </a:r>
            <a:r>
              <a:rPr lang="en-US" sz="1600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dalam</a:t>
            </a:r>
            <a:r>
              <a:rPr lang="en-US" sz="1600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pembuatan</a:t>
            </a:r>
            <a:r>
              <a:rPr lang="en-US" sz="1600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perangkat</a:t>
            </a:r>
            <a:r>
              <a:rPr lang="en-US" sz="1600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klasifikasi</a:t>
            </a:r>
            <a:r>
              <a:rPr lang="en-US" sz="1600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, </a:t>
            </a:r>
          </a:p>
          <a:p>
            <a:pPr algn="ctr"/>
            <a:r>
              <a:rPr lang="en-US" sz="1600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dan </a:t>
            </a:r>
            <a:r>
              <a:rPr lang="en-US" sz="1600" dirty="0" err="1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ukuran</a:t>
            </a:r>
            <a:r>
              <a:rPr lang="en-US" sz="1600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dataset </a:t>
            </a:r>
            <a:r>
              <a:rPr lang="en-US" sz="1600" dirty="0" err="1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berperan</a:t>
            </a:r>
            <a:r>
              <a:rPr lang="en-US" sz="1600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penting</a:t>
            </a:r>
            <a:r>
              <a:rPr lang="en-US" sz="1600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dalam</a:t>
            </a:r>
            <a:r>
              <a:rPr lang="en-US" sz="1600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meningkatkan</a:t>
            </a:r>
            <a:r>
              <a:rPr lang="en-US" sz="1600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kinerja</a:t>
            </a:r>
            <a:r>
              <a:rPr lang="en-US" sz="1600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model </a:t>
            </a:r>
            <a:r>
              <a:rPr lang="en-US" sz="1600" dirty="0" err="1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klasifikasi</a:t>
            </a:r>
            <a:r>
              <a:rPr lang="en-US" sz="1600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</a:p>
        </p:txBody>
      </p:sp>
      <p:sp>
        <p:nvSpPr>
          <p:cNvPr id="12" name="Rectangle: Single Corner Snipped 11">
            <a:extLst>
              <a:ext uri="{FF2B5EF4-FFF2-40B4-BE49-F238E27FC236}">
                <a16:creationId xmlns:a16="http://schemas.microsoft.com/office/drawing/2014/main" id="{DF0E9018-2CC0-917B-2CF7-BB7CC8FF8568}"/>
              </a:ext>
            </a:extLst>
          </p:cNvPr>
          <p:cNvSpPr/>
          <p:nvPr/>
        </p:nvSpPr>
        <p:spPr>
          <a:xfrm>
            <a:off x="0" y="1070284"/>
            <a:ext cx="1091682" cy="545346"/>
          </a:xfrm>
          <a:prstGeom prst="snip1Rect">
            <a:avLst/>
          </a:prstGeom>
          <a:solidFill>
            <a:srgbClr val="9B3A5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Poppins" panose="00000500000000000000" pitchFamily="2" charset="0"/>
                <a:cs typeface="Poppins" panose="00000500000000000000" pitchFamily="2" charset="0"/>
              </a:rPr>
              <a:t>6</a:t>
            </a:r>
            <a:endParaRPr lang="en-ID" sz="2800" b="1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3088642-C9E6-E6FF-9BCC-66EEB0FE8098}"/>
              </a:ext>
            </a:extLst>
          </p:cNvPr>
          <p:cNvSpPr txBox="1"/>
          <p:nvPr/>
        </p:nvSpPr>
        <p:spPr>
          <a:xfrm>
            <a:off x="11645820" y="154361"/>
            <a:ext cx="4267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gradFill>
                  <a:gsLst>
                    <a:gs pos="33000">
                      <a:srgbClr val="FFFFFF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latin typeface="Poppins" panose="00000500000000000000" pitchFamily="2" charset="0"/>
                <a:cs typeface="Poppins" panose="00000500000000000000" pitchFamily="2" charset="0"/>
              </a:rPr>
              <a:t>21</a:t>
            </a:r>
            <a:endParaRPr lang="en-US" sz="2000" b="1" dirty="0">
              <a:gradFill>
                <a:gsLst>
                  <a:gs pos="100000">
                    <a:srgbClr val="D93C6B"/>
                  </a:gs>
                  <a:gs pos="0">
                    <a:srgbClr val="EE6290"/>
                  </a:gs>
                </a:gsLst>
                <a:lin ang="5400000" scaled="0"/>
              </a:gra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77450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E2F8960D-DF35-24F3-1FC9-1E96DF442D8A}"/>
              </a:ext>
            </a:extLst>
          </p:cNvPr>
          <p:cNvSpPr txBox="1"/>
          <p:nvPr/>
        </p:nvSpPr>
        <p:spPr>
          <a:xfrm>
            <a:off x="3363521" y="2767280"/>
            <a:ext cx="546495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sz="8000" kern="1200" dirty="0">
                <a:gradFill>
                  <a:gsLst>
                    <a:gs pos="100000">
                      <a:schemeClr val="bg1">
                        <a:lumMod val="65000"/>
                      </a:schemeClr>
                    </a:gs>
                    <a:gs pos="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effectLst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Thank</a:t>
            </a:r>
            <a:r>
              <a:rPr lang="en-US" sz="8000" kern="1200" dirty="0">
                <a:solidFill>
                  <a:srgbClr val="FFFFFF"/>
                </a:solidFill>
                <a:effectLst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 </a:t>
            </a:r>
            <a:r>
              <a:rPr lang="en-US" sz="8000" kern="1200" dirty="0">
                <a:gradFill>
                  <a:gsLst>
                    <a:gs pos="100000">
                      <a:srgbClr val="D93C6B"/>
                    </a:gs>
                    <a:gs pos="0">
                      <a:srgbClr val="EE6290"/>
                    </a:gs>
                  </a:gsLst>
                  <a:lin ang="5400000" scaled="0"/>
                </a:gradFill>
                <a:effectLst>
                  <a:glow rad="254000">
                    <a:srgbClr val="EE6290">
                      <a:alpha val="5000"/>
                    </a:srgbClr>
                  </a:glow>
                </a:effectLst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You</a:t>
            </a:r>
            <a:endParaRPr lang="en-US" sz="8000" dirty="0">
              <a:gradFill>
                <a:gsLst>
                  <a:gs pos="100000">
                    <a:srgbClr val="D93C6B"/>
                  </a:gs>
                  <a:gs pos="0">
                    <a:srgbClr val="EE6290"/>
                  </a:gs>
                </a:gsLst>
                <a:lin ang="5400000" scaled="0"/>
              </a:gradFill>
              <a:effectLst>
                <a:glow rad="254000">
                  <a:srgbClr val="EE6290">
                    <a:alpha val="5000"/>
                  </a:srgb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806756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3BE7F08E-8583-06D3-8126-71FC06021F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77000" y="482600"/>
            <a:ext cx="5715000" cy="749222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8BD9E9F-7AAF-099E-38D7-A8471AC8E632}"/>
              </a:ext>
            </a:extLst>
          </p:cNvPr>
          <p:cNvSpPr txBox="1"/>
          <p:nvPr/>
        </p:nvSpPr>
        <p:spPr>
          <a:xfrm>
            <a:off x="7690952" y="1839334"/>
            <a:ext cx="3847456" cy="336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EE6290"/>
              </a:buClr>
              <a:buFont typeface="+mj-lt"/>
              <a:buAutoNum type="arabicPeriod"/>
            </a:pPr>
            <a:r>
              <a:rPr lang="en-US" sz="2400" dirty="0" err="1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Latar</a:t>
            </a:r>
            <a:r>
              <a:rPr lang="en-US" sz="2400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Belakang</a:t>
            </a:r>
            <a:endParaRPr lang="en-US" sz="2400" dirty="0">
              <a:solidFill>
                <a:schemeClr val="bg1"/>
              </a:solidFill>
              <a:effectLst/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342900" indent="-342900">
              <a:lnSpc>
                <a:spcPct val="150000"/>
              </a:lnSpc>
              <a:buClr>
                <a:srgbClr val="EE6290"/>
              </a:buClr>
              <a:buFont typeface="+mj-lt"/>
              <a:buAutoNum type="arabicPeriod"/>
            </a:pPr>
            <a:r>
              <a:rPr lang="en-US" sz="2400" dirty="0" err="1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Pembuatan</a:t>
            </a:r>
            <a:r>
              <a:rPr lang="en-US" sz="2400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Model</a:t>
            </a:r>
          </a:p>
          <a:p>
            <a:pPr marL="342900" indent="-342900">
              <a:lnSpc>
                <a:spcPct val="150000"/>
              </a:lnSpc>
              <a:buClr>
                <a:srgbClr val="EE6290"/>
              </a:buClr>
              <a:buFont typeface="+mj-lt"/>
              <a:buAutoNum type="arabicPeriod"/>
            </a:pPr>
            <a:r>
              <a:rPr lang="en-US" sz="2400" dirty="0" err="1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Optimisasi</a:t>
            </a:r>
            <a:r>
              <a:rPr lang="en-US" sz="2400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endParaRPr lang="en-US" sz="2400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342900" indent="-342900">
              <a:lnSpc>
                <a:spcPct val="150000"/>
              </a:lnSpc>
              <a:buClr>
                <a:srgbClr val="EE6290"/>
              </a:buClr>
              <a:buFont typeface="+mj-lt"/>
              <a:buAutoNum type="arabicPeriod"/>
            </a:pPr>
            <a:r>
              <a:rPr lang="en-US" sz="2400" dirty="0" err="1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Evaluasi</a:t>
            </a:r>
            <a:endParaRPr lang="en-US" sz="2400" dirty="0">
              <a:solidFill>
                <a:schemeClr val="bg1"/>
              </a:solidFill>
              <a:effectLst/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342900" indent="-342900">
              <a:lnSpc>
                <a:spcPct val="150000"/>
              </a:lnSpc>
              <a:buClr>
                <a:srgbClr val="EE6290"/>
              </a:buClr>
              <a:buFont typeface="+mj-lt"/>
              <a:buAutoNum type="arabicPeriod"/>
            </a:pPr>
            <a:r>
              <a:rPr lang="en-US" sz="2400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Hasil Analisa</a:t>
            </a:r>
          </a:p>
          <a:p>
            <a:pPr marL="342900" indent="-342900">
              <a:lnSpc>
                <a:spcPct val="150000"/>
              </a:lnSpc>
              <a:buClr>
                <a:srgbClr val="EE6290"/>
              </a:buClr>
              <a:buFont typeface="+mj-lt"/>
              <a:buAutoNum type="arabicPeriod"/>
            </a:pPr>
            <a:r>
              <a:rPr lang="en-US" sz="2400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Kesimpulan </a:t>
            </a:r>
            <a:endParaRPr lang="en-US" sz="2400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658D4D-E95D-CC57-D2F9-7B290B514E45}"/>
              </a:ext>
            </a:extLst>
          </p:cNvPr>
          <p:cNvSpPr txBox="1"/>
          <p:nvPr/>
        </p:nvSpPr>
        <p:spPr>
          <a:xfrm>
            <a:off x="1119684" y="2551837"/>
            <a:ext cx="375397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gradFill>
                  <a:gsLst>
                    <a:gs pos="33000">
                      <a:srgbClr val="FFFFFF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latin typeface="Poppins" panose="00000500000000000000" pitchFamily="2" charset="0"/>
                <a:cs typeface="Poppins" panose="00000500000000000000" pitchFamily="2" charset="0"/>
              </a:rPr>
              <a:t>Table of</a:t>
            </a:r>
          </a:p>
          <a:p>
            <a:r>
              <a:rPr lang="en-US" sz="6000" dirty="0">
                <a:gradFill>
                  <a:gsLst>
                    <a:gs pos="100000">
                      <a:srgbClr val="D93C6B"/>
                    </a:gs>
                    <a:gs pos="0">
                      <a:srgbClr val="EE6290"/>
                    </a:gs>
                  </a:gsLst>
                  <a:lin ang="5400000" scaled="0"/>
                </a:gradFill>
                <a:latin typeface="Poppins" panose="00000500000000000000" pitchFamily="2" charset="0"/>
                <a:cs typeface="Poppins" panose="00000500000000000000" pitchFamily="2" charset="0"/>
              </a:rPr>
              <a:t>Contents</a:t>
            </a:r>
          </a:p>
        </p:txBody>
      </p:sp>
    </p:spTree>
    <p:extLst>
      <p:ext uri="{BB962C8B-B14F-4D97-AF65-F5344CB8AC3E}">
        <p14:creationId xmlns:p14="http://schemas.microsoft.com/office/powerpoint/2010/main" val="24356075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5885A52-4ECF-350D-E368-C20242B2610E}"/>
              </a:ext>
            </a:extLst>
          </p:cNvPr>
          <p:cNvSpPr txBox="1"/>
          <p:nvPr/>
        </p:nvSpPr>
        <p:spPr>
          <a:xfrm>
            <a:off x="1252735" y="1544711"/>
            <a:ext cx="417454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err="1">
                <a:gradFill>
                  <a:gsLst>
                    <a:gs pos="33000">
                      <a:srgbClr val="FFFFFF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latin typeface="Poppins" panose="00000500000000000000" pitchFamily="2" charset="0"/>
                <a:cs typeface="Poppins" panose="00000500000000000000" pitchFamily="2" charset="0"/>
              </a:rPr>
              <a:t>Latar</a:t>
            </a:r>
            <a:r>
              <a:rPr lang="en-US" sz="40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4000" b="1" dirty="0" err="1">
                <a:gradFill>
                  <a:gsLst>
                    <a:gs pos="100000">
                      <a:srgbClr val="D93C6B"/>
                    </a:gs>
                    <a:gs pos="0">
                      <a:srgbClr val="EE6290"/>
                    </a:gs>
                  </a:gsLst>
                  <a:lin ang="5400000" scaled="0"/>
                </a:gradFill>
                <a:latin typeface="Poppins" panose="00000500000000000000" pitchFamily="2" charset="0"/>
                <a:cs typeface="Poppins" panose="00000500000000000000" pitchFamily="2" charset="0"/>
              </a:rPr>
              <a:t>Belakang</a:t>
            </a:r>
            <a:endParaRPr lang="en-US" sz="4000" b="1" dirty="0">
              <a:gradFill>
                <a:gsLst>
                  <a:gs pos="100000">
                    <a:srgbClr val="D93C6B"/>
                  </a:gs>
                  <a:gs pos="0">
                    <a:srgbClr val="EE6290"/>
                  </a:gs>
                </a:gsLst>
                <a:lin ang="5400000" scaled="0"/>
              </a:gra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07E49A-E377-24FB-10FD-4B3B01B3E190}"/>
              </a:ext>
            </a:extLst>
          </p:cNvPr>
          <p:cNvSpPr txBox="1"/>
          <p:nvPr/>
        </p:nvSpPr>
        <p:spPr>
          <a:xfrm>
            <a:off x="1252735" y="2497853"/>
            <a:ext cx="7891265" cy="2970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ID" sz="1400" b="0" i="0" u="none" strike="noStrike" dirty="0" err="1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Perkembangan</a:t>
            </a:r>
            <a:r>
              <a:rPr lang="en-ID" sz="1400" b="0" i="0" u="none" strike="noStrike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1400" b="0" i="0" u="none" strike="noStrike" dirty="0" err="1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seni</a:t>
            </a:r>
            <a:r>
              <a:rPr lang="en-ID" sz="1400" b="0" i="0" u="none" strike="noStrike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1400" b="0" i="0" u="none" strike="noStrike" dirty="0" err="1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rupa</a:t>
            </a:r>
            <a:r>
              <a:rPr lang="en-ID" sz="1400" b="0" i="0" u="none" strike="noStrike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modern </a:t>
            </a:r>
            <a:r>
              <a:rPr lang="en-ID" sz="1400" b="0" i="0" u="none" strike="noStrike" dirty="0" err="1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telah</a:t>
            </a:r>
            <a:r>
              <a:rPr lang="en-ID" sz="1400" b="0" i="0" u="none" strike="noStrike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1400" b="0" i="0" u="none" strike="noStrike" dirty="0" err="1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menghasilkan</a:t>
            </a:r>
            <a:r>
              <a:rPr lang="en-ID" sz="1400" b="0" i="0" u="none" strike="noStrike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1400" b="0" i="0" u="none" strike="noStrike" dirty="0" err="1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berbagai</a:t>
            </a:r>
            <a:r>
              <a:rPr lang="en-ID" sz="1400" b="0" i="0" u="none" strike="noStrike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1400" b="0" i="0" u="none" strike="noStrike" dirty="0" err="1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aliran</a:t>
            </a:r>
            <a:r>
              <a:rPr lang="en-ID" sz="1400" b="0" i="0" u="none" strike="noStrike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1400" b="0" i="0" u="none" strike="noStrike" dirty="0" err="1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seni</a:t>
            </a:r>
            <a:r>
              <a:rPr lang="en-ID" sz="1400" b="0" i="0" u="none" strike="noStrike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1400" b="0" i="0" u="none" strike="noStrike" dirty="0" err="1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dengan</a:t>
            </a:r>
            <a:r>
              <a:rPr lang="en-ID" sz="1400" b="0" i="0" u="none" strike="noStrike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1400" b="0" i="0" u="none" strike="noStrike" dirty="0" err="1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karakteristik</a:t>
            </a:r>
            <a:r>
              <a:rPr lang="en-ID" sz="1400" b="0" i="0" u="none" strike="noStrike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1400" b="0" i="0" u="none" strike="noStrike" dirty="0" err="1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unik</a:t>
            </a:r>
            <a:r>
              <a:rPr lang="en-ID" sz="1400" b="0" i="0" u="none" strike="noStrike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yang </a:t>
            </a:r>
            <a:r>
              <a:rPr lang="en-ID" sz="1400" b="0" i="0" u="none" strike="noStrike" dirty="0" err="1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sering</a:t>
            </a:r>
            <a:r>
              <a:rPr lang="en-ID" sz="1400" b="0" i="0" u="none" strike="noStrike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kali </a:t>
            </a:r>
            <a:r>
              <a:rPr lang="en-ID" sz="1400" b="0" i="0" u="none" strike="noStrike" dirty="0" err="1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sulit</a:t>
            </a:r>
            <a:r>
              <a:rPr lang="en-ID" sz="1400" b="0" i="0" u="none" strike="noStrike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1400" b="0" i="0" u="none" strike="noStrike" dirty="0" err="1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dibedakan</a:t>
            </a:r>
            <a:r>
              <a:rPr lang="en-ID" sz="1400" b="0" i="0" u="none" strike="noStrike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oleh orang </a:t>
            </a:r>
            <a:r>
              <a:rPr lang="en-ID" sz="1400" b="0" i="0" u="none" strike="noStrike" dirty="0" err="1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awam</a:t>
            </a:r>
            <a:r>
              <a:rPr lang="en-ID" sz="1400" b="0" i="0" u="none" strike="noStrike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. </a:t>
            </a:r>
            <a:r>
              <a:rPr lang="en-ID" sz="1400" b="0" i="0" u="none" strike="noStrike" dirty="0" err="1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Beberapa</a:t>
            </a:r>
            <a:r>
              <a:rPr lang="en-ID" sz="1400" b="0" i="0" u="none" strike="noStrike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1400" b="0" i="0" u="none" strike="noStrike" dirty="0" err="1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aliran</a:t>
            </a:r>
            <a:r>
              <a:rPr lang="en-ID" sz="1400" b="0" i="0" u="none" strike="noStrike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1400" b="0" i="0" u="none" strike="noStrike" dirty="0" err="1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seni</a:t>
            </a:r>
            <a:r>
              <a:rPr lang="en-ID" sz="1400" b="0" i="0" u="none" strike="noStrike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1400" b="0" i="0" u="none" strike="noStrike" dirty="0" err="1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populer</a:t>
            </a:r>
            <a:r>
              <a:rPr lang="en-ID" sz="1400" b="0" i="0" u="none" strike="noStrike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1400" b="0" i="0" u="none" strike="noStrike" dirty="0" err="1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seperti</a:t>
            </a:r>
            <a:r>
              <a:rPr lang="en-ID" sz="1400" b="0" i="0" u="none" strike="noStrike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1400" b="1" i="0" u="none" strike="noStrike" dirty="0" err="1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abstrak</a:t>
            </a:r>
            <a:r>
              <a:rPr lang="en-ID" sz="1400" b="0" i="0" u="none" strike="noStrike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, </a:t>
            </a:r>
            <a:r>
              <a:rPr lang="en-ID" sz="1400" b="1" i="0" u="none" strike="noStrike" dirty="0" err="1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kubisme</a:t>
            </a:r>
            <a:r>
              <a:rPr lang="en-ID" sz="1400" b="0" i="0" u="none" strike="noStrike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, </a:t>
            </a:r>
            <a:r>
              <a:rPr lang="en-ID" sz="1400" b="1" i="0" u="none" strike="noStrike" dirty="0" err="1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minimalisme</a:t>
            </a:r>
            <a:r>
              <a:rPr lang="en-ID" sz="1400" b="0" i="0" u="none" strike="noStrike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, dan </a:t>
            </a:r>
            <a:r>
              <a:rPr lang="en-ID" sz="1400" b="1" i="0" u="none" strike="noStrike" dirty="0" err="1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surealisme</a:t>
            </a:r>
            <a:r>
              <a:rPr lang="en-ID" sz="1400" b="0" i="0" u="none" strike="noStrike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1400" b="0" i="0" u="none" strike="noStrike" dirty="0" err="1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memiliki</a:t>
            </a:r>
            <a:r>
              <a:rPr lang="en-ID" sz="1400" b="0" i="0" u="none" strike="noStrike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1400" b="0" i="0" u="none" strike="noStrike" dirty="0" err="1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elemen</a:t>
            </a:r>
            <a:r>
              <a:rPr lang="en-ID" sz="1400" b="0" i="0" u="none" strike="noStrike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visual yang </a:t>
            </a:r>
            <a:r>
              <a:rPr lang="en-ID" sz="1400" b="0" i="0" u="none" strike="noStrike" dirty="0" err="1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khas</a:t>
            </a:r>
            <a:r>
              <a:rPr lang="en-ID" sz="1400" b="0" i="0" u="none" strike="noStrike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, </a:t>
            </a:r>
            <a:r>
              <a:rPr lang="en-ID" sz="1400" b="0" i="0" u="none" strike="noStrike" dirty="0" err="1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tetapi</a:t>
            </a:r>
            <a:r>
              <a:rPr lang="en-ID" sz="1400" b="0" i="0" u="none" strike="noStrike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1400" b="0" i="0" u="none" strike="noStrike" dirty="0" err="1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perbedaan</a:t>
            </a:r>
            <a:r>
              <a:rPr lang="en-ID" sz="1400" b="0" i="0" u="none" strike="noStrike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di </a:t>
            </a:r>
            <a:r>
              <a:rPr lang="en-ID" sz="1400" b="0" i="0" u="none" strike="noStrike" dirty="0" err="1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antara</a:t>
            </a:r>
            <a:r>
              <a:rPr lang="en-ID" sz="1400" b="0" i="0" u="none" strike="noStrike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1400" b="0" i="0" u="none" strike="noStrike" dirty="0" err="1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mereka</a:t>
            </a:r>
            <a:r>
              <a:rPr lang="en-ID" sz="1400" b="0" i="0" u="none" strike="noStrike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1400" b="0" i="0" u="none" strike="noStrike" dirty="0" err="1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dapat</a:t>
            </a:r>
            <a:r>
              <a:rPr lang="en-ID" sz="1400" b="0" i="0" u="none" strike="noStrike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1400" b="0" i="0" u="none" strike="noStrike" dirty="0" err="1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menjadi</a:t>
            </a:r>
            <a:r>
              <a:rPr lang="en-ID" sz="1400" b="0" i="0" u="none" strike="noStrike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1400" b="0" i="0" u="none" strike="noStrike" dirty="0" err="1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tantangan</a:t>
            </a:r>
            <a:r>
              <a:rPr lang="en-ID" sz="1400" b="0" i="0" u="none" strike="noStrike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1400" b="0" i="0" u="none" strike="noStrike" dirty="0" err="1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untuk</a:t>
            </a:r>
            <a:r>
              <a:rPr lang="en-ID" sz="1400" b="0" i="0" u="none" strike="noStrike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1400" b="0" i="0" u="none" strike="noStrike" dirty="0" err="1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dikenali</a:t>
            </a:r>
            <a:r>
              <a:rPr lang="en-ID" sz="1400" b="0" i="0" u="none" strike="noStrike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, </a:t>
            </a:r>
            <a:r>
              <a:rPr lang="en-ID" sz="1400" b="0" i="0" u="none" strike="noStrike" dirty="0" err="1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terutama</a:t>
            </a:r>
            <a:r>
              <a:rPr lang="en-ID" sz="1400" b="0" i="0" u="none" strike="noStrike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1400" b="0" i="0" u="none" strike="noStrike" dirty="0" err="1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bagi</a:t>
            </a:r>
            <a:r>
              <a:rPr lang="en-ID" sz="1400" b="0" i="0" u="none" strike="noStrike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1400" b="0" i="0" u="none" strike="noStrike" dirty="0" err="1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individu</a:t>
            </a:r>
            <a:r>
              <a:rPr lang="en-ID" sz="1400" b="0" i="0" u="none" strike="noStrike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yang </a:t>
            </a:r>
            <a:r>
              <a:rPr lang="en-ID" sz="1400" b="0" i="0" u="none" strike="noStrike" dirty="0" err="1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tidak</a:t>
            </a:r>
            <a:r>
              <a:rPr lang="en-ID" sz="1400" b="0" i="0" u="none" strike="noStrike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1400" b="0" i="0" u="none" strike="noStrike" dirty="0" err="1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memiliki</a:t>
            </a:r>
            <a:r>
              <a:rPr lang="en-ID" sz="1400" b="0" i="0" u="none" strike="noStrike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1400" b="0" i="0" u="none" strike="noStrike" dirty="0" err="1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latar</a:t>
            </a:r>
            <a:r>
              <a:rPr lang="en-ID" sz="1400" b="0" i="0" u="none" strike="noStrike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1400" b="0" i="0" u="none" strike="noStrike" dirty="0" err="1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belakang</a:t>
            </a:r>
            <a:r>
              <a:rPr lang="en-ID" sz="1400" b="0" i="0" u="none" strike="noStrike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1400" b="0" i="0" u="none" strike="noStrike" dirty="0" err="1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seni</a:t>
            </a:r>
            <a:r>
              <a:rPr lang="en-ID" sz="1400" b="0" i="0" u="none" strike="noStrike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. </a:t>
            </a:r>
            <a:r>
              <a:rPr lang="en-ID" sz="1400" b="0" i="0" u="none" strike="noStrike" dirty="0" err="1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Dalam</a:t>
            </a:r>
            <a:r>
              <a:rPr lang="en-ID" sz="1400" b="0" i="0" u="none" strike="noStrike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era digital </a:t>
            </a:r>
            <a:r>
              <a:rPr lang="en-ID" sz="1400" b="0" i="0" u="none" strike="noStrike" dirty="0" err="1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saat</a:t>
            </a:r>
            <a:r>
              <a:rPr lang="en-ID" sz="1400" b="0" i="0" u="none" strike="noStrike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1400" b="0" i="0" u="none" strike="noStrike" dirty="0" err="1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ini</a:t>
            </a:r>
            <a:r>
              <a:rPr lang="en-ID" sz="1400" b="0" i="0" u="none" strike="noStrike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, </a:t>
            </a:r>
            <a:r>
              <a:rPr lang="en-ID" sz="1400" b="0" i="0" u="none" strike="noStrike" dirty="0" err="1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teknologi</a:t>
            </a:r>
            <a:r>
              <a:rPr lang="en-ID" sz="1400" b="0" i="0" u="none" strike="noStrike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1400" b="0" i="0" u="none" strike="noStrike" dirty="0" err="1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kecerdasan</a:t>
            </a:r>
            <a:r>
              <a:rPr lang="en-ID" sz="1400" b="0" i="0" u="none" strike="noStrike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1400" b="0" i="0" u="none" strike="noStrike" dirty="0" err="1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buatan</a:t>
            </a:r>
            <a:r>
              <a:rPr lang="en-ID" sz="1400" b="0" i="0" u="none" strike="noStrike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(AI) </a:t>
            </a:r>
            <a:r>
              <a:rPr lang="en-ID" sz="1400" b="0" i="0" u="none" strike="noStrike" dirty="0" err="1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membuka</a:t>
            </a:r>
            <a:r>
              <a:rPr lang="en-ID" sz="1400" b="0" i="0" u="none" strike="noStrike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1400" b="0" i="0" u="none" strike="noStrike" dirty="0" err="1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peluang</a:t>
            </a:r>
            <a:r>
              <a:rPr lang="en-ID" sz="1400" b="0" i="0" u="none" strike="noStrike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1400" b="0" i="0" u="none" strike="noStrike" dirty="0" err="1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untuk</a:t>
            </a:r>
            <a:r>
              <a:rPr lang="en-ID" sz="1400" b="0" i="0" u="none" strike="noStrike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1400" b="0" i="0" u="none" strike="noStrike" dirty="0" err="1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membantu</a:t>
            </a:r>
            <a:r>
              <a:rPr lang="en-ID" sz="1400" b="0" i="0" u="none" strike="noStrike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1400" b="0" i="0" u="none" strike="noStrike" dirty="0" err="1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mengatasi</a:t>
            </a:r>
            <a:r>
              <a:rPr lang="en-ID" sz="1400" b="0" i="0" u="none" strike="noStrike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1400" b="0" i="0" u="none" strike="noStrike" dirty="0" err="1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tantangan</a:t>
            </a:r>
            <a:r>
              <a:rPr lang="en-ID" sz="1400" b="0" i="0" u="none" strike="noStrike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1400" b="0" i="0" u="none" strike="noStrike" dirty="0" err="1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ini</a:t>
            </a:r>
            <a:r>
              <a:rPr lang="en-ID" sz="1400" b="0" i="0" u="none" strike="noStrike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. </a:t>
            </a:r>
            <a:r>
              <a:rPr lang="en-ID" sz="1400" b="0" i="0" u="none" strike="noStrike" dirty="0" err="1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Dengan</a:t>
            </a:r>
            <a:r>
              <a:rPr lang="en-ID" sz="1400" b="0" i="0" u="none" strike="noStrike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1400" b="0" i="0" u="none" strike="noStrike" dirty="0" err="1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pendekatan</a:t>
            </a:r>
            <a:r>
              <a:rPr lang="en-ID" sz="1400" b="0" i="0" u="none" strike="noStrike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1400" b="0" i="0" u="none" strike="noStrike" dirty="0" err="1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berbasis</a:t>
            </a:r>
            <a:r>
              <a:rPr lang="en-ID" sz="1400" b="0" i="0" u="none" strike="noStrike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1400" b="1" i="0" u="none" strike="noStrike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Computer Vision</a:t>
            </a:r>
            <a:r>
              <a:rPr lang="en-ID" sz="1400" b="0" i="0" u="none" strike="noStrike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dan </a:t>
            </a:r>
            <a:r>
              <a:rPr lang="en-ID" sz="1400" b="1" i="0" u="none" strike="noStrike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Deep Learning</a:t>
            </a:r>
            <a:r>
              <a:rPr lang="en-ID" sz="1400" b="0" i="0" u="none" strike="noStrike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, </a:t>
            </a:r>
            <a:r>
              <a:rPr lang="en-ID" sz="1400" b="0" i="0" u="none" strike="noStrike" dirty="0" err="1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pengenalan</a:t>
            </a:r>
            <a:r>
              <a:rPr lang="en-ID" sz="1400" b="0" i="0" u="none" strike="noStrike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1400" b="0" i="0" u="none" strike="noStrike" dirty="0" err="1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aliran</a:t>
            </a:r>
            <a:r>
              <a:rPr lang="en-ID" sz="1400" b="0" i="0" u="none" strike="noStrike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1400" b="0" i="0" u="none" strike="noStrike" dirty="0" err="1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seni</a:t>
            </a:r>
            <a:r>
              <a:rPr lang="en-ID" sz="1400" b="0" i="0" u="none" strike="noStrike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1400" b="0" i="0" u="none" strike="noStrike" dirty="0" err="1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dapat</a:t>
            </a:r>
            <a:r>
              <a:rPr lang="en-ID" sz="1400" b="0" i="0" u="none" strike="noStrike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1400" b="0" i="0" u="none" strike="noStrike" dirty="0" err="1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dilakukan</a:t>
            </a:r>
            <a:r>
              <a:rPr lang="en-ID" sz="1400" b="0" i="0" u="none" strike="noStrike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1400" b="0" i="0" u="none" strike="noStrike" dirty="0" err="1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secara</a:t>
            </a:r>
            <a:r>
              <a:rPr lang="en-ID" sz="1400" b="0" i="0" u="none" strike="noStrike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1400" b="0" i="0" u="none" strike="noStrike" dirty="0" err="1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otomatis</a:t>
            </a:r>
            <a:r>
              <a:rPr lang="en-ID" sz="1400" b="0" i="0" u="none" strike="noStrike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1400" b="0" i="0" u="none" strike="noStrike" dirty="0" err="1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melalui</a:t>
            </a:r>
            <a:r>
              <a:rPr lang="en-ID" sz="1400" b="0" i="0" u="none" strike="noStrike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1400" b="0" i="0" u="none" strike="noStrike" dirty="0" err="1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analisis</a:t>
            </a:r>
            <a:r>
              <a:rPr lang="en-ID" sz="1400" b="0" i="0" u="none" strike="noStrike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1400" b="0" i="0" u="none" strike="noStrike" dirty="0" err="1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gambar</a:t>
            </a:r>
            <a:r>
              <a:rPr lang="en-ID" sz="1400" b="0" i="0" u="none" strike="noStrike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  <a:endParaRPr lang="en-US" sz="1100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51CA0E1-C998-7C1E-911E-A5883616C472}"/>
              </a:ext>
            </a:extLst>
          </p:cNvPr>
          <p:cNvSpPr>
            <a:spLocks/>
          </p:cNvSpPr>
          <p:nvPr/>
        </p:nvSpPr>
        <p:spPr>
          <a:xfrm rot="1923119">
            <a:off x="4799214" y="-572340"/>
            <a:ext cx="8185455" cy="10695856"/>
          </a:xfrm>
          <a:prstGeom prst="ellipse">
            <a:avLst/>
          </a:prstGeom>
          <a:solidFill>
            <a:srgbClr val="0878C4">
              <a:alpha val="15000"/>
            </a:srgbClr>
          </a:solidFill>
          <a:ln>
            <a:noFill/>
          </a:ln>
          <a:effectLst>
            <a:softEdge rad="12700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2D3844-AA90-274F-0DB8-428EDACB56A8}"/>
              </a:ext>
            </a:extLst>
          </p:cNvPr>
          <p:cNvSpPr txBox="1"/>
          <p:nvPr/>
        </p:nvSpPr>
        <p:spPr>
          <a:xfrm>
            <a:off x="12538618" y="2497853"/>
            <a:ext cx="7891265" cy="2970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ID" sz="1400" b="0" i="0" u="none" strike="noStrike" dirty="0" err="1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Kesulitan</a:t>
            </a:r>
            <a:r>
              <a:rPr lang="en-ID" sz="1400" b="0" i="0" u="none" strike="noStrike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1400" b="0" i="0" u="none" strike="noStrike" dirty="0" err="1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dalam</a:t>
            </a:r>
            <a:r>
              <a:rPr lang="en-ID" sz="1400" b="0" i="0" u="none" strike="noStrike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1400" b="0" i="0" u="none" strike="noStrike" dirty="0" err="1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mengenali</a:t>
            </a:r>
            <a:r>
              <a:rPr lang="en-ID" sz="1400" b="0" i="0" u="none" strike="noStrike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1400" b="0" i="0" u="none" strike="noStrike" dirty="0" err="1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aliran</a:t>
            </a:r>
            <a:r>
              <a:rPr lang="en-ID" sz="1400" b="0" i="0" u="none" strike="noStrike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1400" b="0" i="0" u="none" strike="noStrike" dirty="0" err="1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seni</a:t>
            </a:r>
            <a:r>
              <a:rPr lang="en-ID" sz="1400" b="0" i="0" u="none" strike="noStrike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1400" b="0" i="0" u="none" strike="noStrike" dirty="0" err="1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seperti</a:t>
            </a:r>
            <a:r>
              <a:rPr lang="en-ID" sz="1400" b="0" i="0" u="none" strike="noStrike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1400" b="0" i="0" u="none" strike="noStrike" dirty="0" err="1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abstrak</a:t>
            </a:r>
            <a:r>
              <a:rPr lang="en-ID" sz="1400" b="0" i="0" u="none" strike="noStrike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, </a:t>
            </a:r>
            <a:r>
              <a:rPr lang="en-ID" sz="1400" b="0" i="0" u="none" strike="noStrike" dirty="0" err="1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kubisme</a:t>
            </a:r>
            <a:r>
              <a:rPr lang="en-ID" sz="1400" b="0" i="0" u="none" strike="noStrike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, </a:t>
            </a:r>
            <a:r>
              <a:rPr lang="en-ID" sz="1400" b="0" i="0" u="none" strike="noStrike" dirty="0" err="1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minimalisme</a:t>
            </a:r>
            <a:r>
              <a:rPr lang="en-ID" sz="1400" b="0" i="0" u="none" strike="noStrike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, dan </a:t>
            </a:r>
            <a:r>
              <a:rPr lang="en-ID" sz="1400" b="0" i="0" u="none" strike="noStrike" dirty="0" err="1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surealisme</a:t>
            </a:r>
            <a:r>
              <a:rPr lang="en-ID" sz="1400" b="0" i="0" u="none" strike="noStrike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1400" b="0" i="0" u="none" strike="noStrike" dirty="0" err="1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tidak</a:t>
            </a:r>
            <a:r>
              <a:rPr lang="en-ID" sz="1400" b="0" i="0" u="none" strike="noStrike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1400" b="0" i="0" u="none" strike="noStrike" dirty="0" err="1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hanya</a:t>
            </a:r>
            <a:r>
              <a:rPr lang="en-ID" sz="1400" b="0" i="0" u="none" strike="noStrike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1400" b="0" i="0" u="none" strike="noStrike" dirty="0" err="1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dialami</a:t>
            </a:r>
            <a:r>
              <a:rPr lang="en-ID" sz="1400" b="0" i="0" u="none" strike="noStrike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oleh </a:t>
            </a:r>
            <a:r>
              <a:rPr lang="en-ID" sz="1400" b="0" i="0" u="none" strike="noStrike" dirty="0" err="1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masyarakat</a:t>
            </a:r>
            <a:r>
              <a:rPr lang="en-ID" sz="1400" b="0" i="0" u="none" strike="noStrike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1400" b="0" i="0" u="none" strike="noStrike" dirty="0" err="1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umum</a:t>
            </a:r>
            <a:r>
              <a:rPr lang="en-ID" sz="1400" b="0" i="0" u="none" strike="noStrike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yang </a:t>
            </a:r>
            <a:r>
              <a:rPr lang="en-ID" sz="1400" b="0" i="0" u="none" strike="noStrike" dirty="0" err="1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mungkin</a:t>
            </a:r>
            <a:r>
              <a:rPr lang="en-ID" sz="1400" b="0" i="0" u="none" strike="noStrike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1400" b="0" i="0" u="none" strike="noStrike" dirty="0" err="1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tidak</a:t>
            </a:r>
            <a:r>
              <a:rPr lang="en-ID" sz="1400" b="0" i="0" u="none" strike="noStrike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1400" b="0" i="0" u="none" strike="noStrike" dirty="0" err="1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memiliki</a:t>
            </a:r>
            <a:r>
              <a:rPr lang="en-ID" sz="1400" b="0" i="0" u="none" strike="noStrike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1400" b="0" i="0" u="none" strike="noStrike" dirty="0" err="1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latar</a:t>
            </a:r>
            <a:r>
              <a:rPr lang="en-ID" sz="1400" b="0" i="0" u="none" strike="noStrike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1400" b="0" i="0" u="none" strike="noStrike" dirty="0" err="1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belakang</a:t>
            </a:r>
            <a:r>
              <a:rPr lang="en-ID" sz="1400" b="0" i="0" u="none" strike="noStrike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1400" b="0" i="0" u="none" strike="noStrike" dirty="0" err="1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seni</a:t>
            </a:r>
            <a:r>
              <a:rPr lang="en-ID" sz="1400" b="0" i="0" u="none" strike="noStrike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, </a:t>
            </a:r>
            <a:r>
              <a:rPr lang="en-ID" sz="1400" b="0" i="0" u="none" strike="noStrike" dirty="0" err="1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tetapi</a:t>
            </a:r>
            <a:r>
              <a:rPr lang="en-ID" sz="1400" b="0" i="0" u="none" strike="noStrike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juga </a:t>
            </a:r>
            <a:r>
              <a:rPr lang="en-ID" sz="1400" b="0" i="0" u="none" strike="noStrike" dirty="0" err="1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dirasakan</a:t>
            </a:r>
            <a:r>
              <a:rPr lang="en-ID" sz="1400" b="0" i="0" u="none" strike="noStrike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oleh </a:t>
            </a:r>
            <a:r>
              <a:rPr lang="en-ID" sz="1400" b="0" i="0" u="none" strike="noStrike" dirty="0" err="1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berbagai</a:t>
            </a:r>
            <a:r>
              <a:rPr lang="en-ID" sz="1400" b="0" i="0" u="none" strike="noStrike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1400" b="0" i="0" u="none" strike="noStrike" dirty="0" err="1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pihak</a:t>
            </a:r>
            <a:r>
              <a:rPr lang="en-ID" sz="1400" b="0" i="0" u="none" strike="noStrike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yang </a:t>
            </a:r>
            <a:r>
              <a:rPr lang="en-ID" sz="1400" b="0" i="0" u="none" strike="noStrike" dirty="0" err="1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terlibat</a:t>
            </a:r>
            <a:r>
              <a:rPr lang="en-ID" sz="1400" b="0" i="0" u="none" strike="noStrike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1400" b="0" i="0" u="none" strike="noStrike" dirty="0" err="1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dalam</a:t>
            </a:r>
            <a:r>
              <a:rPr lang="en-ID" sz="1400" b="0" i="0" u="none" strike="noStrike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1400" b="0" i="0" u="none" strike="noStrike" dirty="0" err="1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industri</a:t>
            </a:r>
            <a:r>
              <a:rPr lang="en-ID" sz="1400" b="0" i="0" u="none" strike="noStrike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1400" b="0" i="0" u="none" strike="noStrike" dirty="0" err="1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seni</a:t>
            </a:r>
            <a:r>
              <a:rPr lang="en-ID" sz="1400" b="0" i="0" u="none" strike="noStrike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dan </a:t>
            </a:r>
            <a:r>
              <a:rPr lang="en-ID" sz="1400" b="0" i="0" u="none" strike="noStrike" dirty="0" err="1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kreatif</a:t>
            </a:r>
            <a:r>
              <a:rPr lang="en-ID" sz="1400" b="0" i="0" u="none" strike="noStrike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. Para </a:t>
            </a:r>
            <a:r>
              <a:rPr lang="en-ID" sz="1400" b="0" i="0" u="none" strike="noStrike" dirty="0" err="1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kolektor</a:t>
            </a:r>
            <a:r>
              <a:rPr lang="en-ID" sz="1400" b="0" i="0" u="none" strike="noStrike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1400" b="0" i="0" u="none" strike="noStrike" dirty="0" err="1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seni</a:t>
            </a:r>
            <a:r>
              <a:rPr lang="en-ID" sz="1400" b="0" i="0" u="none" strike="noStrike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, </a:t>
            </a:r>
            <a:r>
              <a:rPr lang="en-ID" sz="1400" b="0" i="0" u="none" strike="noStrike" dirty="0" err="1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misalnya</a:t>
            </a:r>
            <a:r>
              <a:rPr lang="en-ID" sz="1400" b="0" i="0" u="none" strike="noStrike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, </a:t>
            </a:r>
            <a:r>
              <a:rPr lang="en-ID" sz="1400" b="0" i="0" u="none" strike="noStrike" dirty="0" err="1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sering</a:t>
            </a:r>
            <a:r>
              <a:rPr lang="en-ID" sz="1400" b="0" i="0" u="none" strike="noStrike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1400" b="0" i="0" u="none" strike="noStrike" dirty="0" err="1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menghadapi</a:t>
            </a:r>
            <a:r>
              <a:rPr lang="en-ID" sz="1400" b="0" i="0" u="none" strike="noStrike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1400" b="0" i="0" u="none" strike="noStrike" dirty="0" err="1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tantangan</a:t>
            </a:r>
            <a:r>
              <a:rPr lang="en-ID" sz="1400" b="0" i="0" u="none" strike="noStrike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1400" b="0" i="0" u="none" strike="noStrike" dirty="0" err="1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dalam</a:t>
            </a:r>
            <a:r>
              <a:rPr lang="en-ID" sz="1400" b="0" i="0" u="none" strike="noStrike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1400" b="0" i="0" u="none" strike="noStrike" dirty="0" err="1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menentukan</a:t>
            </a:r>
            <a:r>
              <a:rPr lang="en-ID" sz="1400" b="0" i="0" u="none" strike="noStrike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1400" b="0" i="0" u="none" strike="noStrike" dirty="0" err="1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keaslian</a:t>
            </a:r>
            <a:r>
              <a:rPr lang="en-ID" sz="1400" b="0" i="0" u="none" strike="noStrike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dan </a:t>
            </a:r>
            <a:r>
              <a:rPr lang="en-ID" sz="1400" b="0" i="0" u="none" strike="noStrike" dirty="0" err="1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klasifikasi</a:t>
            </a:r>
            <a:r>
              <a:rPr lang="en-ID" sz="1400" b="0" i="0" u="none" strike="noStrike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1400" b="0" i="0" u="none" strike="noStrike" dirty="0" err="1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sebuah</a:t>
            </a:r>
            <a:r>
              <a:rPr lang="en-ID" sz="1400" b="0" i="0" u="none" strike="noStrike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1400" b="0" i="0" u="none" strike="noStrike" dirty="0" err="1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karya</a:t>
            </a:r>
            <a:r>
              <a:rPr lang="en-ID" sz="1400" b="0" i="0" u="none" strike="noStrike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, </a:t>
            </a:r>
            <a:r>
              <a:rPr lang="en-ID" sz="1400" b="0" i="0" u="none" strike="noStrike" dirty="0" err="1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terutama</a:t>
            </a:r>
            <a:r>
              <a:rPr lang="en-ID" sz="1400" b="0" i="0" u="none" strike="noStrike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1400" b="0" i="0" u="none" strike="noStrike" dirty="0" err="1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ketika</a:t>
            </a:r>
            <a:r>
              <a:rPr lang="en-ID" sz="1400" b="0" i="0" u="none" strike="noStrike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1400" b="0" i="0" u="none" strike="noStrike" dirty="0" err="1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mereka</a:t>
            </a:r>
            <a:r>
              <a:rPr lang="en-ID" sz="1400" b="0" i="0" u="none" strike="noStrike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1400" b="0" i="0" u="none" strike="noStrike" dirty="0" err="1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harus</a:t>
            </a:r>
            <a:r>
              <a:rPr lang="en-ID" sz="1400" b="0" i="0" u="none" strike="noStrike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1400" b="0" i="0" u="none" strike="noStrike" dirty="0" err="1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membuat</a:t>
            </a:r>
            <a:r>
              <a:rPr lang="en-ID" sz="1400" b="0" i="0" u="none" strike="noStrike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1400" b="0" i="0" u="none" strike="noStrike" dirty="0" err="1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keputusan</a:t>
            </a:r>
            <a:r>
              <a:rPr lang="en-ID" sz="1400" b="0" i="0" u="none" strike="noStrike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1400" b="0" i="0" u="none" strike="noStrike" dirty="0" err="1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pembelian</a:t>
            </a:r>
            <a:r>
              <a:rPr lang="en-ID" sz="1400" b="0" i="0" u="none" strike="noStrike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1400" b="0" i="0" u="none" strike="noStrike" dirty="0" err="1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berdasarkan</a:t>
            </a:r>
            <a:r>
              <a:rPr lang="en-ID" sz="1400" b="0" i="0" u="none" strike="noStrike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1400" b="0" i="0" u="none" strike="noStrike" dirty="0" err="1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ciri</a:t>
            </a:r>
            <a:r>
              <a:rPr lang="en-ID" sz="1400" b="0" i="0" u="none" strike="noStrike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1400" b="0" i="0" u="none" strike="noStrike" dirty="0" err="1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khas</a:t>
            </a:r>
            <a:r>
              <a:rPr lang="en-ID" sz="1400" b="0" i="0" u="none" strike="noStrike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1400" b="0" i="0" u="none" strike="noStrike" dirty="0" err="1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aliran</a:t>
            </a:r>
            <a:r>
              <a:rPr lang="en-ID" sz="1400" b="0" i="0" u="none" strike="noStrike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1400" b="0" i="0" u="none" strike="noStrike" dirty="0" err="1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seni</a:t>
            </a:r>
            <a:r>
              <a:rPr lang="en-ID" sz="1400" b="0" i="0" u="none" strike="noStrike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1400" b="0" i="0" u="none" strike="noStrike" dirty="0" err="1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tertentu</a:t>
            </a:r>
            <a:r>
              <a:rPr lang="en-ID" sz="1400" b="0" i="0" u="none" strike="noStrike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. </a:t>
            </a:r>
            <a:r>
              <a:rPr lang="en-ID" sz="1400" b="0" i="0" u="none" strike="noStrike" dirty="0" err="1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Kurator</a:t>
            </a:r>
            <a:r>
              <a:rPr lang="en-ID" sz="1400" b="0" i="0" u="none" strike="noStrike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1400" b="0" i="0" u="none" strike="noStrike" dirty="0" err="1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pameran</a:t>
            </a:r>
            <a:r>
              <a:rPr lang="en-ID" sz="1400" b="0" i="0" u="none" strike="noStrike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1400" b="0" i="0" u="none" strike="noStrike" dirty="0" err="1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seni</a:t>
            </a:r>
            <a:r>
              <a:rPr lang="en-ID" sz="1400" b="0" i="0" u="none" strike="noStrike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juga </a:t>
            </a:r>
            <a:r>
              <a:rPr lang="en-ID" sz="1400" b="0" i="0" u="none" strike="noStrike" dirty="0" err="1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dihadapkan</a:t>
            </a:r>
            <a:r>
              <a:rPr lang="en-ID" sz="1400" b="0" i="0" u="none" strike="noStrike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pada </a:t>
            </a:r>
            <a:r>
              <a:rPr lang="en-ID" sz="1400" b="0" i="0" u="none" strike="noStrike" dirty="0" err="1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kesulitan</a:t>
            </a:r>
            <a:r>
              <a:rPr lang="en-ID" sz="1400" b="0" i="0" u="none" strike="noStrike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1400" b="0" i="0" u="none" strike="noStrike" dirty="0" err="1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serupa</a:t>
            </a:r>
            <a:r>
              <a:rPr lang="en-ID" sz="1400" b="0" i="0" u="none" strike="noStrike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1400" b="0" i="0" u="none" strike="noStrike" dirty="0" err="1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ketika</a:t>
            </a:r>
            <a:r>
              <a:rPr lang="en-ID" sz="1400" b="0" i="0" u="none" strike="noStrike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1400" b="0" i="0" u="none" strike="noStrike" dirty="0" err="1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mereka</a:t>
            </a:r>
            <a:r>
              <a:rPr lang="en-ID" sz="1400" b="0" i="0" u="none" strike="noStrike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1400" b="0" i="0" u="none" strike="noStrike" dirty="0" err="1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perlu</a:t>
            </a:r>
            <a:r>
              <a:rPr lang="en-ID" sz="1400" b="0" i="0" u="none" strike="noStrike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1400" b="0" i="0" u="none" strike="noStrike" dirty="0" err="1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menyusun</a:t>
            </a:r>
            <a:r>
              <a:rPr lang="en-ID" sz="1400" b="0" i="0" u="none" strike="noStrike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1400" b="0" i="0" u="none" strike="noStrike" dirty="0" err="1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koleksi</a:t>
            </a:r>
            <a:r>
              <a:rPr lang="en-ID" sz="1400" b="0" i="0" u="none" strike="noStrike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yang </a:t>
            </a:r>
            <a:r>
              <a:rPr lang="en-ID" sz="1400" b="0" i="0" u="none" strike="noStrike" dirty="0" err="1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merepresentasikan</a:t>
            </a:r>
            <a:r>
              <a:rPr lang="en-ID" sz="1400" b="0" i="0" u="none" strike="noStrike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1400" b="0" i="0" u="none" strike="noStrike" dirty="0" err="1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gaya</a:t>
            </a:r>
            <a:r>
              <a:rPr lang="en-ID" sz="1400" b="0" i="0" u="none" strike="noStrike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1400" b="0" i="0" u="none" strike="noStrike" dirty="0" err="1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atau</a:t>
            </a:r>
            <a:r>
              <a:rPr lang="en-ID" sz="1400" b="0" i="0" u="none" strike="noStrike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1400" b="0" i="0" u="none" strike="noStrike" dirty="0" err="1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tema</a:t>
            </a:r>
            <a:r>
              <a:rPr lang="en-ID" sz="1400" b="0" i="0" u="none" strike="noStrike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1400" b="0" i="0" u="none" strike="noStrike" dirty="0" err="1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tertentu</a:t>
            </a:r>
            <a:r>
              <a:rPr lang="en-ID" sz="1400" b="0" i="0" u="none" strike="noStrike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, </a:t>
            </a:r>
            <a:r>
              <a:rPr lang="en-ID" sz="1400" b="0" i="0" u="none" strike="noStrike" dirty="0" err="1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tetapi</a:t>
            </a:r>
            <a:r>
              <a:rPr lang="en-ID" sz="1400" b="0" i="0" u="none" strike="noStrike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1400" b="0" i="0" u="none" strike="noStrike" dirty="0" err="1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tidak</a:t>
            </a:r>
            <a:r>
              <a:rPr lang="en-ID" sz="1400" b="0" i="0" u="none" strike="noStrike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1400" b="0" i="0" u="none" strike="noStrike" dirty="0" err="1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memiliki</a:t>
            </a:r>
            <a:r>
              <a:rPr lang="en-ID" sz="1400" b="0" i="0" u="none" strike="noStrike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1400" b="0" i="0" u="none" strike="noStrike" dirty="0" err="1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alat</a:t>
            </a:r>
            <a:r>
              <a:rPr lang="en-ID" sz="1400" b="0" i="0" u="none" strike="noStrike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yang </a:t>
            </a:r>
            <a:r>
              <a:rPr lang="en-ID" sz="1400" b="0" i="0" u="none" strike="noStrike" dirty="0" err="1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memadai</a:t>
            </a:r>
            <a:r>
              <a:rPr lang="en-ID" sz="1400" b="0" i="0" u="none" strike="noStrike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1400" b="0" i="0" u="none" strike="noStrike" dirty="0" err="1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untuk</a:t>
            </a:r>
            <a:r>
              <a:rPr lang="en-ID" sz="1400" b="0" i="0" u="none" strike="noStrike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1400" b="0" i="0" u="none" strike="noStrike" dirty="0" err="1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memastikan</a:t>
            </a:r>
            <a:r>
              <a:rPr lang="en-ID" sz="1400" b="0" i="0" u="none" strike="noStrike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1400" b="0" i="0" u="none" strike="noStrike" dirty="0" err="1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keakuratan</a:t>
            </a:r>
            <a:r>
              <a:rPr lang="en-ID" sz="1400" b="0" i="0" u="none" strike="noStrike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1400" b="0" i="0" u="none" strike="noStrike" dirty="0" err="1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klasifikasi</a:t>
            </a:r>
            <a:r>
              <a:rPr lang="en-ID" sz="1400" b="0" i="0" u="none" strike="noStrike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1400" b="0" i="0" u="none" strike="noStrike" dirty="0" err="1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tersebut</a:t>
            </a:r>
            <a:r>
              <a:rPr lang="en-ID" sz="1400" b="0" i="0" u="none" strike="noStrike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. </a:t>
            </a:r>
            <a:endParaRPr lang="en-US" sz="1000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F39644-20BD-2EA7-68A3-03408B2EB2A4}"/>
              </a:ext>
            </a:extLst>
          </p:cNvPr>
          <p:cNvSpPr txBox="1"/>
          <p:nvPr/>
        </p:nvSpPr>
        <p:spPr>
          <a:xfrm>
            <a:off x="12482834" y="1544711"/>
            <a:ext cx="238879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err="1">
                <a:gradFill>
                  <a:gsLst>
                    <a:gs pos="33000">
                      <a:srgbClr val="FFFFFF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latin typeface="Poppins" panose="00000500000000000000" pitchFamily="2" charset="0"/>
                <a:cs typeface="Poppins" panose="00000500000000000000" pitchFamily="2" charset="0"/>
              </a:rPr>
              <a:t>Masalah</a:t>
            </a:r>
            <a:endParaRPr lang="en-US" sz="4000" dirty="0">
              <a:gradFill>
                <a:gsLst>
                  <a:gs pos="100000">
                    <a:srgbClr val="D93C6B"/>
                  </a:gs>
                  <a:gs pos="0">
                    <a:srgbClr val="EE6290"/>
                  </a:gs>
                </a:gsLst>
                <a:lin ang="5400000" scaled="0"/>
              </a:gra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" name="Rectangle: Single Corner Snipped 2">
            <a:extLst>
              <a:ext uri="{FF2B5EF4-FFF2-40B4-BE49-F238E27FC236}">
                <a16:creationId xmlns:a16="http://schemas.microsoft.com/office/drawing/2014/main" id="{89C98E15-1C22-1B2F-3CB4-E78A91A17BE5}"/>
              </a:ext>
            </a:extLst>
          </p:cNvPr>
          <p:cNvSpPr/>
          <p:nvPr/>
        </p:nvSpPr>
        <p:spPr>
          <a:xfrm>
            <a:off x="-8284" y="1544711"/>
            <a:ext cx="1091682" cy="545346"/>
          </a:xfrm>
          <a:prstGeom prst="snip1Rect">
            <a:avLst/>
          </a:prstGeom>
          <a:solidFill>
            <a:srgbClr val="9B3A5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Poppins" panose="00000500000000000000" pitchFamily="2" charset="0"/>
                <a:cs typeface="Poppins" panose="00000500000000000000" pitchFamily="2" charset="0"/>
              </a:rPr>
              <a:t>1</a:t>
            </a:r>
            <a:endParaRPr lang="en-ID" sz="2800" b="1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3A60E0-F2C9-2CE7-23A2-F75B0EDAD471}"/>
              </a:ext>
            </a:extLst>
          </p:cNvPr>
          <p:cNvSpPr txBox="1"/>
          <p:nvPr/>
        </p:nvSpPr>
        <p:spPr>
          <a:xfrm>
            <a:off x="11645820" y="154361"/>
            <a:ext cx="2808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gradFill>
                  <a:gsLst>
                    <a:gs pos="33000">
                      <a:srgbClr val="FFFFFF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latin typeface="Poppins" panose="00000500000000000000" pitchFamily="2" charset="0"/>
                <a:cs typeface="Poppins" panose="00000500000000000000" pitchFamily="2" charset="0"/>
              </a:rPr>
              <a:t>1</a:t>
            </a:r>
            <a:endParaRPr lang="en-US" sz="2000" b="1" dirty="0">
              <a:gradFill>
                <a:gsLst>
                  <a:gs pos="100000">
                    <a:srgbClr val="D93C6B"/>
                  </a:gs>
                  <a:gs pos="0">
                    <a:srgbClr val="EE6290"/>
                  </a:gs>
                </a:gsLst>
                <a:lin ang="5400000" scaled="0"/>
              </a:gra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37792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EB4000-0B21-3724-9DDB-B75A553866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BABA2DB-C36A-1191-2008-E134F374BD46}"/>
              </a:ext>
            </a:extLst>
          </p:cNvPr>
          <p:cNvSpPr txBox="1"/>
          <p:nvPr/>
        </p:nvSpPr>
        <p:spPr>
          <a:xfrm>
            <a:off x="-9977364" y="1544711"/>
            <a:ext cx="40014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err="1">
                <a:gradFill>
                  <a:gsLst>
                    <a:gs pos="33000">
                      <a:srgbClr val="FFFFFF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latin typeface="Poppins" panose="00000500000000000000" pitchFamily="2" charset="0"/>
                <a:cs typeface="Poppins" panose="00000500000000000000" pitchFamily="2" charset="0"/>
              </a:rPr>
              <a:t>Latar</a:t>
            </a:r>
            <a:r>
              <a:rPr lang="en-US" sz="40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4000" dirty="0" err="1">
                <a:gradFill>
                  <a:gsLst>
                    <a:gs pos="100000">
                      <a:srgbClr val="D93C6B"/>
                    </a:gs>
                    <a:gs pos="0">
                      <a:srgbClr val="EE6290"/>
                    </a:gs>
                  </a:gsLst>
                  <a:lin ang="5400000" scaled="0"/>
                </a:gradFill>
                <a:latin typeface="Poppins" panose="00000500000000000000" pitchFamily="2" charset="0"/>
                <a:cs typeface="Poppins" panose="00000500000000000000" pitchFamily="2" charset="0"/>
              </a:rPr>
              <a:t>Belakang</a:t>
            </a:r>
            <a:endParaRPr lang="en-US" sz="4000" dirty="0">
              <a:gradFill>
                <a:gsLst>
                  <a:gs pos="100000">
                    <a:srgbClr val="D93C6B"/>
                  </a:gs>
                  <a:gs pos="0">
                    <a:srgbClr val="EE6290"/>
                  </a:gs>
                </a:gsLst>
                <a:lin ang="5400000" scaled="0"/>
              </a:gra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0D23D4-F9AB-3EED-5E9C-56D3B1870C0A}"/>
              </a:ext>
            </a:extLst>
          </p:cNvPr>
          <p:cNvSpPr txBox="1"/>
          <p:nvPr/>
        </p:nvSpPr>
        <p:spPr>
          <a:xfrm>
            <a:off x="-10033148" y="2497853"/>
            <a:ext cx="7891265" cy="2970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ID" sz="1400" b="0" i="0" u="none" strike="noStrike" dirty="0" err="1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Perkembangan</a:t>
            </a:r>
            <a:r>
              <a:rPr lang="en-ID" sz="1400" b="0" i="0" u="none" strike="noStrike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1400" b="0" i="0" u="none" strike="noStrike" dirty="0" err="1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seni</a:t>
            </a:r>
            <a:r>
              <a:rPr lang="en-ID" sz="1400" b="0" i="0" u="none" strike="noStrike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1400" b="0" i="0" u="none" strike="noStrike" dirty="0" err="1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rupa</a:t>
            </a:r>
            <a:r>
              <a:rPr lang="en-ID" sz="1400" b="0" i="0" u="none" strike="noStrike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modern </a:t>
            </a:r>
            <a:r>
              <a:rPr lang="en-ID" sz="1400" b="0" i="0" u="none" strike="noStrike" dirty="0" err="1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telah</a:t>
            </a:r>
            <a:r>
              <a:rPr lang="en-ID" sz="1400" b="0" i="0" u="none" strike="noStrike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1400" b="0" i="0" u="none" strike="noStrike" dirty="0" err="1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menghasilkan</a:t>
            </a:r>
            <a:r>
              <a:rPr lang="en-ID" sz="1400" b="0" i="0" u="none" strike="noStrike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1400" b="0" i="0" u="none" strike="noStrike" dirty="0" err="1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berbagai</a:t>
            </a:r>
            <a:r>
              <a:rPr lang="en-ID" sz="1400" b="0" i="0" u="none" strike="noStrike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1400" b="0" i="0" u="none" strike="noStrike" dirty="0" err="1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aliran</a:t>
            </a:r>
            <a:r>
              <a:rPr lang="en-ID" sz="1400" b="0" i="0" u="none" strike="noStrike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1400" b="0" i="0" u="none" strike="noStrike" dirty="0" err="1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seni</a:t>
            </a:r>
            <a:r>
              <a:rPr lang="en-ID" sz="1400" b="0" i="0" u="none" strike="noStrike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1400" b="0" i="0" u="none" strike="noStrike" dirty="0" err="1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dengan</a:t>
            </a:r>
            <a:r>
              <a:rPr lang="en-ID" sz="1400" b="0" i="0" u="none" strike="noStrike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1400" b="0" i="0" u="none" strike="noStrike" dirty="0" err="1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karakteristik</a:t>
            </a:r>
            <a:r>
              <a:rPr lang="en-ID" sz="1400" b="0" i="0" u="none" strike="noStrike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1400" b="0" i="0" u="none" strike="noStrike" dirty="0" err="1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unik</a:t>
            </a:r>
            <a:r>
              <a:rPr lang="en-ID" sz="1400" b="0" i="0" u="none" strike="noStrike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yang </a:t>
            </a:r>
            <a:r>
              <a:rPr lang="en-ID" sz="1400" b="0" i="0" u="none" strike="noStrike" dirty="0" err="1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sering</a:t>
            </a:r>
            <a:r>
              <a:rPr lang="en-ID" sz="1400" b="0" i="0" u="none" strike="noStrike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kali </a:t>
            </a:r>
            <a:r>
              <a:rPr lang="en-ID" sz="1400" b="0" i="0" u="none" strike="noStrike" dirty="0" err="1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sulit</a:t>
            </a:r>
            <a:r>
              <a:rPr lang="en-ID" sz="1400" b="0" i="0" u="none" strike="noStrike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1400" b="0" i="0" u="none" strike="noStrike" dirty="0" err="1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dibedakan</a:t>
            </a:r>
            <a:r>
              <a:rPr lang="en-ID" sz="1400" b="0" i="0" u="none" strike="noStrike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oleh orang </a:t>
            </a:r>
            <a:r>
              <a:rPr lang="en-ID" sz="1400" b="0" i="0" u="none" strike="noStrike" dirty="0" err="1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awam</a:t>
            </a:r>
            <a:r>
              <a:rPr lang="en-ID" sz="1400" b="0" i="0" u="none" strike="noStrike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. </a:t>
            </a:r>
            <a:r>
              <a:rPr lang="en-ID" sz="1400" b="0" i="0" u="none" strike="noStrike" dirty="0" err="1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Beberapa</a:t>
            </a:r>
            <a:r>
              <a:rPr lang="en-ID" sz="1400" b="0" i="0" u="none" strike="noStrike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1400" b="0" i="0" u="none" strike="noStrike" dirty="0" err="1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aliran</a:t>
            </a:r>
            <a:r>
              <a:rPr lang="en-ID" sz="1400" b="0" i="0" u="none" strike="noStrike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1400" b="0" i="0" u="none" strike="noStrike" dirty="0" err="1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seni</a:t>
            </a:r>
            <a:r>
              <a:rPr lang="en-ID" sz="1400" b="0" i="0" u="none" strike="noStrike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1400" b="0" i="0" u="none" strike="noStrike" dirty="0" err="1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populer</a:t>
            </a:r>
            <a:r>
              <a:rPr lang="en-ID" sz="1400" b="0" i="0" u="none" strike="noStrike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1400" b="0" i="0" u="none" strike="noStrike" dirty="0" err="1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seperti</a:t>
            </a:r>
            <a:r>
              <a:rPr lang="en-ID" sz="1400" b="0" i="0" u="none" strike="noStrike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1400" b="1" i="0" u="none" strike="noStrike" dirty="0" err="1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abstrak</a:t>
            </a:r>
            <a:r>
              <a:rPr lang="en-ID" sz="1400" b="0" i="0" u="none" strike="noStrike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, </a:t>
            </a:r>
            <a:r>
              <a:rPr lang="en-ID" sz="1400" b="1" i="0" u="none" strike="noStrike" dirty="0" err="1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kubisme</a:t>
            </a:r>
            <a:r>
              <a:rPr lang="en-ID" sz="1400" b="0" i="0" u="none" strike="noStrike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, </a:t>
            </a:r>
            <a:r>
              <a:rPr lang="en-ID" sz="1400" b="1" i="0" u="none" strike="noStrike" dirty="0" err="1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minimalisme</a:t>
            </a:r>
            <a:r>
              <a:rPr lang="en-ID" sz="1400" b="0" i="0" u="none" strike="noStrike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, dan </a:t>
            </a:r>
            <a:r>
              <a:rPr lang="en-ID" sz="1400" b="1" i="0" u="none" strike="noStrike" dirty="0" err="1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surealisme</a:t>
            </a:r>
            <a:r>
              <a:rPr lang="en-ID" sz="1400" b="0" i="0" u="none" strike="noStrike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1400" b="0" i="0" u="none" strike="noStrike" dirty="0" err="1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memiliki</a:t>
            </a:r>
            <a:r>
              <a:rPr lang="en-ID" sz="1400" b="0" i="0" u="none" strike="noStrike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1400" b="0" i="0" u="none" strike="noStrike" dirty="0" err="1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elemen</a:t>
            </a:r>
            <a:r>
              <a:rPr lang="en-ID" sz="1400" b="0" i="0" u="none" strike="noStrike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visual yang </a:t>
            </a:r>
            <a:r>
              <a:rPr lang="en-ID" sz="1400" b="0" i="0" u="none" strike="noStrike" dirty="0" err="1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khas</a:t>
            </a:r>
            <a:r>
              <a:rPr lang="en-ID" sz="1400" b="0" i="0" u="none" strike="noStrike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, </a:t>
            </a:r>
            <a:r>
              <a:rPr lang="en-ID" sz="1400" b="0" i="0" u="none" strike="noStrike" dirty="0" err="1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tetapi</a:t>
            </a:r>
            <a:r>
              <a:rPr lang="en-ID" sz="1400" b="0" i="0" u="none" strike="noStrike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1400" b="0" i="0" u="none" strike="noStrike" dirty="0" err="1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perbedaan</a:t>
            </a:r>
            <a:r>
              <a:rPr lang="en-ID" sz="1400" b="0" i="0" u="none" strike="noStrike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di </a:t>
            </a:r>
            <a:r>
              <a:rPr lang="en-ID" sz="1400" b="0" i="0" u="none" strike="noStrike" dirty="0" err="1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antara</a:t>
            </a:r>
            <a:r>
              <a:rPr lang="en-ID" sz="1400" b="0" i="0" u="none" strike="noStrike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1400" b="0" i="0" u="none" strike="noStrike" dirty="0" err="1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mereka</a:t>
            </a:r>
            <a:r>
              <a:rPr lang="en-ID" sz="1400" b="0" i="0" u="none" strike="noStrike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1400" b="0" i="0" u="none" strike="noStrike" dirty="0" err="1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dapat</a:t>
            </a:r>
            <a:r>
              <a:rPr lang="en-ID" sz="1400" b="0" i="0" u="none" strike="noStrike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1400" b="0" i="0" u="none" strike="noStrike" dirty="0" err="1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menjadi</a:t>
            </a:r>
            <a:r>
              <a:rPr lang="en-ID" sz="1400" b="0" i="0" u="none" strike="noStrike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1400" b="0" i="0" u="none" strike="noStrike" dirty="0" err="1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tantangan</a:t>
            </a:r>
            <a:r>
              <a:rPr lang="en-ID" sz="1400" b="0" i="0" u="none" strike="noStrike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1400" b="0" i="0" u="none" strike="noStrike" dirty="0" err="1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untuk</a:t>
            </a:r>
            <a:r>
              <a:rPr lang="en-ID" sz="1400" b="0" i="0" u="none" strike="noStrike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1400" b="0" i="0" u="none" strike="noStrike" dirty="0" err="1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dikenali</a:t>
            </a:r>
            <a:r>
              <a:rPr lang="en-ID" sz="1400" b="0" i="0" u="none" strike="noStrike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, </a:t>
            </a:r>
            <a:r>
              <a:rPr lang="en-ID" sz="1400" b="0" i="0" u="none" strike="noStrike" dirty="0" err="1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terutama</a:t>
            </a:r>
            <a:r>
              <a:rPr lang="en-ID" sz="1400" b="0" i="0" u="none" strike="noStrike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1400" b="0" i="0" u="none" strike="noStrike" dirty="0" err="1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bagi</a:t>
            </a:r>
            <a:r>
              <a:rPr lang="en-ID" sz="1400" b="0" i="0" u="none" strike="noStrike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1400" b="0" i="0" u="none" strike="noStrike" dirty="0" err="1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individu</a:t>
            </a:r>
            <a:r>
              <a:rPr lang="en-ID" sz="1400" b="0" i="0" u="none" strike="noStrike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yang </a:t>
            </a:r>
            <a:r>
              <a:rPr lang="en-ID" sz="1400" b="0" i="0" u="none" strike="noStrike" dirty="0" err="1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tidak</a:t>
            </a:r>
            <a:r>
              <a:rPr lang="en-ID" sz="1400" b="0" i="0" u="none" strike="noStrike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1400" b="0" i="0" u="none" strike="noStrike" dirty="0" err="1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memiliki</a:t>
            </a:r>
            <a:r>
              <a:rPr lang="en-ID" sz="1400" b="0" i="0" u="none" strike="noStrike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1400" b="0" i="0" u="none" strike="noStrike" dirty="0" err="1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latar</a:t>
            </a:r>
            <a:r>
              <a:rPr lang="en-ID" sz="1400" b="0" i="0" u="none" strike="noStrike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1400" b="0" i="0" u="none" strike="noStrike" dirty="0" err="1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belakang</a:t>
            </a:r>
            <a:r>
              <a:rPr lang="en-ID" sz="1400" b="0" i="0" u="none" strike="noStrike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1400" b="0" i="0" u="none" strike="noStrike" dirty="0" err="1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seni</a:t>
            </a:r>
            <a:r>
              <a:rPr lang="en-ID" sz="1400" b="0" i="0" u="none" strike="noStrike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. </a:t>
            </a:r>
            <a:r>
              <a:rPr lang="en-ID" sz="1400" b="0" i="0" u="none" strike="noStrike" dirty="0" err="1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Dalam</a:t>
            </a:r>
            <a:r>
              <a:rPr lang="en-ID" sz="1400" b="0" i="0" u="none" strike="noStrike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era digital </a:t>
            </a:r>
            <a:r>
              <a:rPr lang="en-ID" sz="1400" b="0" i="0" u="none" strike="noStrike" dirty="0" err="1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saat</a:t>
            </a:r>
            <a:r>
              <a:rPr lang="en-ID" sz="1400" b="0" i="0" u="none" strike="noStrike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1400" b="0" i="0" u="none" strike="noStrike" dirty="0" err="1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ini</a:t>
            </a:r>
            <a:r>
              <a:rPr lang="en-ID" sz="1400" b="0" i="0" u="none" strike="noStrike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, </a:t>
            </a:r>
            <a:r>
              <a:rPr lang="en-ID" sz="1400" b="0" i="0" u="none" strike="noStrike" dirty="0" err="1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teknologi</a:t>
            </a:r>
            <a:r>
              <a:rPr lang="en-ID" sz="1400" b="0" i="0" u="none" strike="noStrike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1400" b="0" i="0" u="none" strike="noStrike" dirty="0" err="1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kecerdasan</a:t>
            </a:r>
            <a:r>
              <a:rPr lang="en-ID" sz="1400" b="0" i="0" u="none" strike="noStrike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1400" b="0" i="0" u="none" strike="noStrike" dirty="0" err="1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buatan</a:t>
            </a:r>
            <a:r>
              <a:rPr lang="en-ID" sz="1400" b="0" i="0" u="none" strike="noStrike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(AI) </a:t>
            </a:r>
            <a:r>
              <a:rPr lang="en-ID" sz="1400" b="0" i="0" u="none" strike="noStrike" dirty="0" err="1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membuka</a:t>
            </a:r>
            <a:r>
              <a:rPr lang="en-ID" sz="1400" b="0" i="0" u="none" strike="noStrike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1400" b="0" i="0" u="none" strike="noStrike" dirty="0" err="1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peluang</a:t>
            </a:r>
            <a:r>
              <a:rPr lang="en-ID" sz="1400" b="0" i="0" u="none" strike="noStrike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1400" b="0" i="0" u="none" strike="noStrike" dirty="0" err="1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untuk</a:t>
            </a:r>
            <a:r>
              <a:rPr lang="en-ID" sz="1400" b="0" i="0" u="none" strike="noStrike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1400" b="0" i="0" u="none" strike="noStrike" dirty="0" err="1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membantu</a:t>
            </a:r>
            <a:r>
              <a:rPr lang="en-ID" sz="1400" b="0" i="0" u="none" strike="noStrike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1400" b="0" i="0" u="none" strike="noStrike" dirty="0" err="1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mengatasi</a:t>
            </a:r>
            <a:r>
              <a:rPr lang="en-ID" sz="1400" b="0" i="0" u="none" strike="noStrike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1400" b="0" i="0" u="none" strike="noStrike" dirty="0" err="1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tantangan</a:t>
            </a:r>
            <a:r>
              <a:rPr lang="en-ID" sz="1400" b="0" i="0" u="none" strike="noStrike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1400" b="0" i="0" u="none" strike="noStrike" dirty="0" err="1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ini</a:t>
            </a:r>
            <a:r>
              <a:rPr lang="en-ID" sz="1400" b="0" i="0" u="none" strike="noStrike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. </a:t>
            </a:r>
            <a:r>
              <a:rPr lang="en-ID" sz="1400" b="0" i="0" u="none" strike="noStrike" dirty="0" err="1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Dengan</a:t>
            </a:r>
            <a:r>
              <a:rPr lang="en-ID" sz="1400" b="0" i="0" u="none" strike="noStrike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1400" b="0" i="0" u="none" strike="noStrike" dirty="0" err="1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pendekatan</a:t>
            </a:r>
            <a:r>
              <a:rPr lang="en-ID" sz="1400" b="0" i="0" u="none" strike="noStrike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1400" b="0" i="0" u="none" strike="noStrike" dirty="0" err="1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berbasis</a:t>
            </a:r>
            <a:r>
              <a:rPr lang="en-ID" sz="1400" b="0" i="0" u="none" strike="noStrike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1400" b="1" i="0" u="none" strike="noStrike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Computer Vision</a:t>
            </a:r>
            <a:r>
              <a:rPr lang="en-ID" sz="1400" b="0" i="0" u="none" strike="noStrike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dan </a:t>
            </a:r>
            <a:r>
              <a:rPr lang="en-ID" sz="1400" b="1" i="0" u="none" strike="noStrike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Deep Learning</a:t>
            </a:r>
            <a:r>
              <a:rPr lang="en-ID" sz="1400" b="0" i="0" u="none" strike="noStrike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, </a:t>
            </a:r>
            <a:r>
              <a:rPr lang="en-ID" sz="1400" b="0" i="0" u="none" strike="noStrike" dirty="0" err="1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pengenalan</a:t>
            </a:r>
            <a:r>
              <a:rPr lang="en-ID" sz="1400" b="0" i="0" u="none" strike="noStrike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1400" b="0" i="0" u="none" strike="noStrike" dirty="0" err="1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aliran</a:t>
            </a:r>
            <a:r>
              <a:rPr lang="en-ID" sz="1400" b="0" i="0" u="none" strike="noStrike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1400" b="0" i="0" u="none" strike="noStrike" dirty="0" err="1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seni</a:t>
            </a:r>
            <a:r>
              <a:rPr lang="en-ID" sz="1400" b="0" i="0" u="none" strike="noStrike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1400" b="0" i="0" u="none" strike="noStrike" dirty="0" err="1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dapat</a:t>
            </a:r>
            <a:r>
              <a:rPr lang="en-ID" sz="1400" b="0" i="0" u="none" strike="noStrike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1400" b="0" i="0" u="none" strike="noStrike" dirty="0" err="1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dilakukan</a:t>
            </a:r>
            <a:r>
              <a:rPr lang="en-ID" sz="1400" b="0" i="0" u="none" strike="noStrike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1400" b="0" i="0" u="none" strike="noStrike" dirty="0" err="1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secara</a:t>
            </a:r>
            <a:r>
              <a:rPr lang="en-ID" sz="1400" b="0" i="0" u="none" strike="noStrike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1400" b="0" i="0" u="none" strike="noStrike" dirty="0" err="1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otomatis</a:t>
            </a:r>
            <a:r>
              <a:rPr lang="en-ID" sz="1400" b="0" i="0" u="none" strike="noStrike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1400" b="0" i="0" u="none" strike="noStrike" dirty="0" err="1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melalui</a:t>
            </a:r>
            <a:r>
              <a:rPr lang="en-ID" sz="1400" b="0" i="0" u="none" strike="noStrike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1400" b="0" i="0" u="none" strike="noStrike" dirty="0" err="1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analisis</a:t>
            </a:r>
            <a:r>
              <a:rPr lang="en-ID" sz="1400" b="0" i="0" u="none" strike="noStrike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1400" b="0" i="0" u="none" strike="noStrike" dirty="0" err="1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gambar</a:t>
            </a:r>
            <a:r>
              <a:rPr lang="en-ID" sz="1400" b="0" i="0" u="none" strike="noStrike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  <a:endParaRPr lang="en-US" sz="1100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B55A6E-8FD1-CA85-2E05-E8E951983FA4}"/>
              </a:ext>
            </a:extLst>
          </p:cNvPr>
          <p:cNvSpPr txBox="1"/>
          <p:nvPr/>
        </p:nvSpPr>
        <p:spPr>
          <a:xfrm>
            <a:off x="1252735" y="2497853"/>
            <a:ext cx="7891265" cy="2970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ID" sz="1400" b="0" i="0" u="none" strike="noStrike" dirty="0" err="1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Kesulitan</a:t>
            </a:r>
            <a:r>
              <a:rPr lang="en-ID" sz="1400" b="0" i="0" u="none" strike="noStrike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1400" b="0" i="0" u="none" strike="noStrike" dirty="0" err="1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dalam</a:t>
            </a:r>
            <a:r>
              <a:rPr lang="en-ID" sz="1400" b="0" i="0" u="none" strike="noStrike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1400" b="1" i="0" u="none" strike="noStrike" dirty="0" err="1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mengenali</a:t>
            </a:r>
            <a:r>
              <a:rPr lang="en-ID" sz="1400" b="1" i="0" u="none" strike="noStrike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1400" b="1" i="0" u="none" strike="noStrike" dirty="0" err="1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aliran</a:t>
            </a:r>
            <a:r>
              <a:rPr lang="en-ID" sz="1400" b="1" i="0" u="none" strike="noStrike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1400" b="1" i="0" u="none" strike="noStrike" dirty="0" err="1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seni</a:t>
            </a:r>
            <a:r>
              <a:rPr lang="en-ID" sz="1400" b="1" i="0" u="none" strike="noStrike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1400" b="0" i="0" u="none" strike="noStrike" dirty="0" err="1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seperti</a:t>
            </a:r>
            <a:r>
              <a:rPr lang="en-ID" sz="1400" b="0" i="0" u="none" strike="noStrike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1400" b="0" i="0" u="none" strike="noStrike" dirty="0" err="1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abstrak</a:t>
            </a:r>
            <a:r>
              <a:rPr lang="en-ID" sz="1400" b="0" i="0" u="none" strike="noStrike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, </a:t>
            </a:r>
            <a:r>
              <a:rPr lang="en-ID" sz="1400" b="0" i="0" u="none" strike="noStrike" dirty="0" err="1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kubisme</a:t>
            </a:r>
            <a:r>
              <a:rPr lang="en-ID" sz="1400" b="0" i="0" u="none" strike="noStrike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, </a:t>
            </a:r>
            <a:r>
              <a:rPr lang="en-ID" sz="1400" b="0" i="0" u="none" strike="noStrike" dirty="0" err="1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minimalisme</a:t>
            </a:r>
            <a:r>
              <a:rPr lang="en-ID" sz="1400" b="0" i="0" u="none" strike="noStrike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, dan </a:t>
            </a:r>
            <a:r>
              <a:rPr lang="en-ID" sz="1400" b="0" i="0" u="none" strike="noStrike" dirty="0" err="1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surealisme</a:t>
            </a:r>
            <a:r>
              <a:rPr lang="en-ID" sz="1400" b="0" i="0" u="none" strike="noStrike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1400" b="0" i="0" u="none" strike="noStrike" dirty="0" err="1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tidak</a:t>
            </a:r>
            <a:r>
              <a:rPr lang="en-ID" sz="1400" b="0" i="0" u="none" strike="noStrike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1400" b="0" i="0" u="none" strike="noStrike" dirty="0" err="1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hanya</a:t>
            </a:r>
            <a:r>
              <a:rPr lang="en-ID" sz="1400" b="0" i="0" u="none" strike="noStrike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1400" b="0" i="0" u="none" strike="noStrike" dirty="0" err="1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dialami</a:t>
            </a:r>
            <a:r>
              <a:rPr lang="en-ID" sz="1400" b="0" i="0" u="none" strike="noStrike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oleh </a:t>
            </a:r>
            <a:r>
              <a:rPr lang="en-ID" sz="1400" b="0" i="0" u="none" strike="noStrike" dirty="0" err="1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masyarakat</a:t>
            </a:r>
            <a:r>
              <a:rPr lang="en-ID" sz="1400" b="0" i="0" u="none" strike="noStrike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1400" b="0" i="0" u="none" strike="noStrike" dirty="0" err="1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umum</a:t>
            </a:r>
            <a:r>
              <a:rPr lang="en-ID" sz="1400" b="0" i="0" u="none" strike="noStrike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yang </a:t>
            </a:r>
            <a:r>
              <a:rPr lang="en-ID" sz="1400" b="0" i="0" u="none" strike="noStrike" dirty="0" err="1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mungkin</a:t>
            </a:r>
            <a:r>
              <a:rPr lang="en-ID" sz="1400" b="0" i="0" u="none" strike="noStrike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1400" b="0" i="0" u="none" strike="noStrike" dirty="0" err="1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tidak</a:t>
            </a:r>
            <a:r>
              <a:rPr lang="en-ID" sz="1400" b="0" i="0" u="none" strike="noStrike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1400" b="0" i="0" u="none" strike="noStrike" dirty="0" err="1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memiliki</a:t>
            </a:r>
            <a:r>
              <a:rPr lang="en-ID" sz="1400" b="0" i="0" u="none" strike="noStrike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1400" b="0" i="0" u="none" strike="noStrike" dirty="0" err="1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latar</a:t>
            </a:r>
            <a:r>
              <a:rPr lang="en-ID" sz="1400" b="0" i="0" u="none" strike="noStrike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1400" b="0" i="0" u="none" strike="noStrike" dirty="0" err="1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belakang</a:t>
            </a:r>
            <a:r>
              <a:rPr lang="en-ID" sz="1400" b="0" i="0" u="none" strike="noStrike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1400" b="0" i="0" u="none" strike="noStrike" dirty="0" err="1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seni</a:t>
            </a:r>
            <a:r>
              <a:rPr lang="en-ID" sz="1400" b="0" i="0" u="none" strike="noStrike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, </a:t>
            </a:r>
            <a:r>
              <a:rPr lang="en-ID" sz="1400" b="0" i="0" u="none" strike="noStrike" dirty="0" err="1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tetapi</a:t>
            </a:r>
            <a:r>
              <a:rPr lang="en-ID" sz="1400" b="0" i="0" u="none" strike="noStrike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juga </a:t>
            </a:r>
            <a:r>
              <a:rPr lang="en-ID" sz="1400" b="0" i="0" u="none" strike="noStrike" dirty="0" err="1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dirasakan</a:t>
            </a:r>
            <a:r>
              <a:rPr lang="en-ID" sz="1400" b="0" i="0" u="none" strike="noStrike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oleh </a:t>
            </a:r>
            <a:r>
              <a:rPr lang="en-ID" sz="1400" b="0" i="0" u="none" strike="noStrike" dirty="0" err="1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berbagai</a:t>
            </a:r>
            <a:r>
              <a:rPr lang="en-ID" sz="1400" b="0" i="0" u="none" strike="noStrike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1400" b="0" i="0" u="none" strike="noStrike" dirty="0" err="1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pihak</a:t>
            </a:r>
            <a:r>
              <a:rPr lang="en-ID" sz="1400" b="0" i="0" u="none" strike="noStrike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yang </a:t>
            </a:r>
            <a:r>
              <a:rPr lang="en-ID" sz="1400" b="0" i="0" u="none" strike="noStrike" dirty="0" err="1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terlibat</a:t>
            </a:r>
            <a:r>
              <a:rPr lang="en-ID" sz="1400" b="0" i="0" u="none" strike="noStrike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1400" b="0" i="0" u="none" strike="noStrike" dirty="0" err="1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dalam</a:t>
            </a:r>
            <a:r>
              <a:rPr lang="en-ID" sz="1400" b="0" i="0" u="none" strike="noStrike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1400" b="0" i="0" u="none" strike="noStrike" dirty="0" err="1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industri</a:t>
            </a:r>
            <a:r>
              <a:rPr lang="en-ID" sz="1400" b="0" i="0" u="none" strike="noStrike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1400" b="0" i="0" u="none" strike="noStrike" dirty="0" err="1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seni</a:t>
            </a:r>
            <a:r>
              <a:rPr lang="en-ID" sz="1400" b="0" i="0" u="none" strike="noStrike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dan </a:t>
            </a:r>
            <a:r>
              <a:rPr lang="en-ID" sz="1400" b="0" i="0" u="none" strike="noStrike" dirty="0" err="1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kreatif</a:t>
            </a:r>
            <a:r>
              <a:rPr lang="en-ID" sz="1400" b="0" i="0" u="none" strike="noStrike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. Para </a:t>
            </a:r>
            <a:r>
              <a:rPr lang="en-ID" sz="1400" b="0" i="0" u="none" strike="noStrike" dirty="0" err="1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kolektor</a:t>
            </a:r>
            <a:r>
              <a:rPr lang="en-ID" sz="1400" b="0" i="0" u="none" strike="noStrike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1400" b="0" i="0" u="none" strike="noStrike" dirty="0" err="1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seni</a:t>
            </a:r>
            <a:r>
              <a:rPr lang="en-ID" sz="1400" b="0" i="0" u="none" strike="noStrike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, </a:t>
            </a:r>
            <a:r>
              <a:rPr lang="en-ID" sz="1400" b="0" i="0" u="none" strike="noStrike" dirty="0" err="1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misalnya</a:t>
            </a:r>
            <a:r>
              <a:rPr lang="en-ID" sz="1400" b="0" i="0" u="none" strike="noStrike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, </a:t>
            </a:r>
            <a:r>
              <a:rPr lang="en-ID" sz="1400" b="0" i="0" u="none" strike="noStrike" dirty="0" err="1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sering</a:t>
            </a:r>
            <a:r>
              <a:rPr lang="en-ID" sz="1400" b="0" i="0" u="none" strike="noStrike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1400" b="0" i="0" u="none" strike="noStrike" dirty="0" err="1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menghadapi</a:t>
            </a:r>
            <a:r>
              <a:rPr lang="en-ID" sz="1400" b="0" i="0" u="none" strike="noStrike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1400" b="0" i="0" u="none" strike="noStrike" dirty="0" err="1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tantangan</a:t>
            </a:r>
            <a:r>
              <a:rPr lang="en-ID" sz="1400" b="0" i="0" u="none" strike="noStrike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1400" b="0" i="0" u="none" strike="noStrike" dirty="0" err="1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dalam</a:t>
            </a:r>
            <a:r>
              <a:rPr lang="en-ID" sz="1400" b="0" i="0" u="none" strike="noStrike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1400" b="0" i="0" u="none" strike="noStrike" dirty="0" err="1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menentukan</a:t>
            </a:r>
            <a:r>
              <a:rPr lang="en-ID" sz="1400" b="0" i="0" u="none" strike="noStrike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1400" b="0" i="0" u="none" strike="noStrike" dirty="0" err="1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keaslian</a:t>
            </a:r>
            <a:r>
              <a:rPr lang="en-ID" sz="1400" b="0" i="0" u="none" strike="noStrike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dan </a:t>
            </a:r>
            <a:r>
              <a:rPr lang="en-ID" sz="1400" b="0" i="0" u="none" strike="noStrike" dirty="0" err="1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klasifikasi</a:t>
            </a:r>
            <a:r>
              <a:rPr lang="en-ID" sz="1400" b="0" i="0" u="none" strike="noStrike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1400" b="0" i="0" u="none" strike="noStrike" dirty="0" err="1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sebuah</a:t>
            </a:r>
            <a:r>
              <a:rPr lang="en-ID" sz="1400" b="0" i="0" u="none" strike="noStrike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1400" b="0" i="0" u="none" strike="noStrike" dirty="0" err="1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karya</a:t>
            </a:r>
            <a:r>
              <a:rPr lang="en-ID" sz="1400" b="0" i="0" u="none" strike="noStrike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, </a:t>
            </a:r>
            <a:r>
              <a:rPr lang="en-ID" sz="1400" b="0" i="0" u="none" strike="noStrike" dirty="0" err="1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terutama</a:t>
            </a:r>
            <a:r>
              <a:rPr lang="en-ID" sz="1400" b="0" i="0" u="none" strike="noStrike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1400" b="0" i="0" u="none" strike="noStrike" dirty="0" err="1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ketika</a:t>
            </a:r>
            <a:r>
              <a:rPr lang="en-ID" sz="1400" b="0" i="0" u="none" strike="noStrike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1400" b="0" i="0" u="none" strike="noStrike" dirty="0" err="1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mereka</a:t>
            </a:r>
            <a:r>
              <a:rPr lang="en-ID" sz="1400" b="0" i="0" u="none" strike="noStrike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1400" b="0" i="0" u="none" strike="noStrike" dirty="0" err="1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harus</a:t>
            </a:r>
            <a:r>
              <a:rPr lang="en-ID" sz="1400" b="0" i="0" u="none" strike="noStrike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1400" b="0" i="0" u="none" strike="noStrike" dirty="0" err="1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membuat</a:t>
            </a:r>
            <a:r>
              <a:rPr lang="en-ID" sz="1400" b="0" i="0" u="none" strike="noStrike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1400" b="0" i="0" u="none" strike="noStrike" dirty="0" err="1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keputusan</a:t>
            </a:r>
            <a:r>
              <a:rPr lang="en-ID" sz="1400" b="0" i="0" u="none" strike="noStrike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1400" b="0" i="0" u="none" strike="noStrike" dirty="0" err="1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pembelian</a:t>
            </a:r>
            <a:r>
              <a:rPr lang="en-ID" sz="1400" b="0" i="0" u="none" strike="noStrike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1400" b="0" i="0" u="none" strike="noStrike" dirty="0" err="1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berdasarkan</a:t>
            </a:r>
            <a:r>
              <a:rPr lang="en-ID" sz="1400" b="0" i="0" u="none" strike="noStrike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1400" b="0" i="0" u="none" strike="noStrike" dirty="0" err="1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ciri</a:t>
            </a:r>
            <a:r>
              <a:rPr lang="en-ID" sz="1400" b="0" i="0" u="none" strike="noStrike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1400" b="0" i="0" u="none" strike="noStrike" dirty="0" err="1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khas</a:t>
            </a:r>
            <a:r>
              <a:rPr lang="en-ID" sz="1400" b="0" i="0" u="none" strike="noStrike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1400" b="0" i="0" u="none" strike="noStrike" dirty="0" err="1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aliran</a:t>
            </a:r>
            <a:r>
              <a:rPr lang="en-ID" sz="1400" b="0" i="0" u="none" strike="noStrike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1400" b="0" i="0" u="none" strike="noStrike" dirty="0" err="1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seni</a:t>
            </a:r>
            <a:r>
              <a:rPr lang="en-ID" sz="1400" b="0" i="0" u="none" strike="noStrike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1400" b="0" i="0" u="none" strike="noStrike" dirty="0" err="1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tertentu</a:t>
            </a:r>
            <a:r>
              <a:rPr lang="en-ID" sz="1400" b="0" i="0" u="none" strike="noStrike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. </a:t>
            </a:r>
            <a:r>
              <a:rPr lang="en-ID" sz="1400" b="0" i="0" u="none" strike="noStrike" dirty="0" err="1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Kurator</a:t>
            </a:r>
            <a:r>
              <a:rPr lang="en-ID" sz="1400" b="0" i="0" u="none" strike="noStrike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1400" b="0" i="0" u="none" strike="noStrike" dirty="0" err="1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pameran</a:t>
            </a:r>
            <a:r>
              <a:rPr lang="en-ID" sz="1400" b="0" i="0" u="none" strike="noStrike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1400" b="0" i="0" u="none" strike="noStrike" dirty="0" err="1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seni</a:t>
            </a:r>
            <a:r>
              <a:rPr lang="en-ID" sz="1400" b="0" i="0" u="none" strike="noStrike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juga </a:t>
            </a:r>
            <a:r>
              <a:rPr lang="en-ID" sz="1400" b="0" i="0" u="none" strike="noStrike" dirty="0" err="1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dihadapkan</a:t>
            </a:r>
            <a:r>
              <a:rPr lang="en-ID" sz="1400" b="0" i="0" u="none" strike="noStrike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pada </a:t>
            </a:r>
            <a:r>
              <a:rPr lang="en-ID" sz="1400" b="0" i="0" u="none" strike="noStrike" dirty="0" err="1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kesulitan</a:t>
            </a:r>
            <a:r>
              <a:rPr lang="en-ID" sz="1400" b="0" i="0" u="none" strike="noStrike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1400" b="0" i="0" u="none" strike="noStrike" dirty="0" err="1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serupa</a:t>
            </a:r>
            <a:r>
              <a:rPr lang="en-ID" sz="1400" b="0" i="0" u="none" strike="noStrike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1400" b="0" i="0" u="none" strike="noStrike" dirty="0" err="1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ketika</a:t>
            </a:r>
            <a:r>
              <a:rPr lang="en-ID" sz="1400" b="0" i="0" u="none" strike="noStrike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1400" b="0" i="0" u="none" strike="noStrike" dirty="0" err="1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mereka</a:t>
            </a:r>
            <a:r>
              <a:rPr lang="en-ID" sz="1400" b="0" i="0" u="none" strike="noStrike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1400" b="0" i="0" u="none" strike="noStrike" dirty="0" err="1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perlu</a:t>
            </a:r>
            <a:r>
              <a:rPr lang="en-ID" sz="1400" b="0" i="0" u="none" strike="noStrike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1400" b="0" i="0" u="none" strike="noStrike" dirty="0" err="1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menyusun</a:t>
            </a:r>
            <a:r>
              <a:rPr lang="en-ID" sz="1400" b="0" i="0" u="none" strike="noStrike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1400" b="0" i="0" u="none" strike="noStrike" dirty="0" err="1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koleksi</a:t>
            </a:r>
            <a:r>
              <a:rPr lang="en-ID" sz="1400" b="0" i="0" u="none" strike="noStrike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yang </a:t>
            </a:r>
            <a:r>
              <a:rPr lang="en-ID" sz="1400" b="0" i="0" u="none" strike="noStrike" dirty="0" err="1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merepresentasikan</a:t>
            </a:r>
            <a:r>
              <a:rPr lang="en-ID" sz="1400" b="0" i="0" u="none" strike="noStrike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1400" b="0" i="0" u="none" strike="noStrike" dirty="0" err="1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gaya</a:t>
            </a:r>
            <a:r>
              <a:rPr lang="en-ID" sz="1400" b="0" i="0" u="none" strike="noStrike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1400" b="0" i="0" u="none" strike="noStrike" dirty="0" err="1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atau</a:t>
            </a:r>
            <a:r>
              <a:rPr lang="en-ID" sz="1400" b="0" i="0" u="none" strike="noStrike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1400" b="0" i="0" u="none" strike="noStrike" dirty="0" err="1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tema</a:t>
            </a:r>
            <a:r>
              <a:rPr lang="en-ID" sz="1400" b="0" i="0" u="none" strike="noStrike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1400" b="0" i="0" u="none" strike="noStrike" dirty="0" err="1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tertentu</a:t>
            </a:r>
            <a:r>
              <a:rPr lang="en-ID" sz="1400" b="0" i="0" u="none" strike="noStrike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, </a:t>
            </a:r>
            <a:r>
              <a:rPr lang="en-ID" sz="1400" b="0" i="0" u="none" strike="noStrike" dirty="0" err="1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tetapi</a:t>
            </a:r>
            <a:r>
              <a:rPr lang="en-ID" sz="1400" b="0" i="0" u="none" strike="noStrike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1400" b="0" i="0" u="none" strike="noStrike" dirty="0" err="1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tidak</a:t>
            </a:r>
            <a:r>
              <a:rPr lang="en-ID" sz="1400" b="0" i="0" u="none" strike="noStrike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1400" b="0" i="0" u="none" strike="noStrike" dirty="0" err="1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memiliki</a:t>
            </a:r>
            <a:r>
              <a:rPr lang="en-ID" sz="1400" b="0" i="0" u="none" strike="noStrike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1400" b="0" i="0" u="none" strike="noStrike" dirty="0" err="1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alat</a:t>
            </a:r>
            <a:r>
              <a:rPr lang="en-ID" sz="1400" b="0" i="0" u="none" strike="noStrike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yang </a:t>
            </a:r>
            <a:r>
              <a:rPr lang="en-ID" sz="1400" b="0" i="0" u="none" strike="noStrike" dirty="0" err="1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memadai</a:t>
            </a:r>
            <a:r>
              <a:rPr lang="en-ID" sz="1400" b="0" i="0" u="none" strike="noStrike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1400" b="0" i="0" u="none" strike="noStrike" dirty="0" err="1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untuk</a:t>
            </a:r>
            <a:r>
              <a:rPr lang="en-ID" sz="1400" b="0" i="0" u="none" strike="noStrike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1400" b="0" i="0" u="none" strike="noStrike" dirty="0" err="1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memastikan</a:t>
            </a:r>
            <a:r>
              <a:rPr lang="en-ID" sz="1400" b="0" i="0" u="none" strike="noStrike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1400" b="0" i="0" u="none" strike="noStrike" dirty="0" err="1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keakuratan</a:t>
            </a:r>
            <a:r>
              <a:rPr lang="en-ID" sz="1400" b="0" i="0" u="none" strike="noStrike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1400" b="0" i="0" u="none" strike="noStrike" dirty="0" err="1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klasifikasi</a:t>
            </a:r>
            <a:r>
              <a:rPr lang="en-ID" sz="1400" b="0" i="0" u="none" strike="noStrike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1400" b="0" i="0" u="none" strike="noStrike" dirty="0" err="1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tersebut</a:t>
            </a:r>
            <a:r>
              <a:rPr lang="en-ID" sz="1400" b="0" i="0" u="none" strike="noStrike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. </a:t>
            </a:r>
            <a:endParaRPr lang="en-US" sz="1000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0071B1-0C98-1761-FACA-B1AA8E7EA0A2}"/>
              </a:ext>
            </a:extLst>
          </p:cNvPr>
          <p:cNvSpPr txBox="1"/>
          <p:nvPr/>
        </p:nvSpPr>
        <p:spPr>
          <a:xfrm>
            <a:off x="1252735" y="1544711"/>
            <a:ext cx="238879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err="1">
                <a:gradFill>
                  <a:gsLst>
                    <a:gs pos="33000">
                      <a:srgbClr val="FFFFFF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latin typeface="Poppins" panose="00000500000000000000" pitchFamily="2" charset="0"/>
                <a:cs typeface="Poppins" panose="00000500000000000000" pitchFamily="2" charset="0"/>
              </a:rPr>
              <a:t>Masalah</a:t>
            </a:r>
            <a:endParaRPr lang="en-US" sz="4000" dirty="0">
              <a:gradFill>
                <a:gsLst>
                  <a:gs pos="100000">
                    <a:srgbClr val="D93C6B"/>
                  </a:gs>
                  <a:gs pos="0">
                    <a:srgbClr val="EE6290"/>
                  </a:gs>
                </a:gsLst>
                <a:lin ang="5400000" scaled="0"/>
              </a:gra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8EC947-99F2-C6B5-683C-88EDFAEE163E}"/>
              </a:ext>
            </a:extLst>
          </p:cNvPr>
          <p:cNvSpPr txBox="1"/>
          <p:nvPr/>
        </p:nvSpPr>
        <p:spPr>
          <a:xfrm>
            <a:off x="11645820" y="154361"/>
            <a:ext cx="3305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gradFill>
                  <a:gsLst>
                    <a:gs pos="33000">
                      <a:srgbClr val="FFFFFF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latin typeface="Poppins" panose="00000500000000000000" pitchFamily="2" charset="0"/>
                <a:cs typeface="Poppins" panose="00000500000000000000" pitchFamily="2" charset="0"/>
              </a:rPr>
              <a:t>2</a:t>
            </a:r>
            <a:endParaRPr lang="en-US" sz="2000" b="1" dirty="0">
              <a:gradFill>
                <a:gsLst>
                  <a:gs pos="100000">
                    <a:srgbClr val="D93C6B"/>
                  </a:gs>
                  <a:gs pos="0">
                    <a:srgbClr val="EE6290"/>
                  </a:gs>
                </a:gsLst>
                <a:lin ang="5400000" scaled="0"/>
              </a:gra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34266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F1F6B8-9097-1F2C-C07E-A9421A5CF8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9C0D7A05-35AA-601F-8DED-19A72DD7D5E8}"/>
              </a:ext>
            </a:extLst>
          </p:cNvPr>
          <p:cNvGrpSpPr/>
          <p:nvPr/>
        </p:nvGrpSpPr>
        <p:grpSpPr>
          <a:xfrm>
            <a:off x="0" y="7654"/>
            <a:ext cx="42507262" cy="6571035"/>
            <a:chOff x="-4572000" y="7654"/>
            <a:chExt cx="42507262" cy="6571035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378C133-3A2E-9D51-D291-9DFF32AF55A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19739" y="715088"/>
              <a:ext cx="10424175" cy="5863599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8413001B-158D-F5DA-4528-DEE85AE49B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4572000" y="715089"/>
              <a:ext cx="10424172" cy="5863600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FDE9F901-F397-2521-397D-8AA05679FA6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815413" y="7654"/>
              <a:ext cx="10424175" cy="5863599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A79A7DA0-876D-33CC-D949-296714A6A78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511087" y="715088"/>
              <a:ext cx="10424175" cy="5863599"/>
            </a:xfrm>
            <a:prstGeom prst="rect">
              <a:avLst/>
            </a:prstGeom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AF21C57C-0846-8CB7-CEF1-2BF9A263548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96975" y="-1709984"/>
            <a:ext cx="13433433" cy="383994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1F67D34-258A-E298-021F-B49075598DD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96980" y="5163819"/>
            <a:ext cx="13433438" cy="3839942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16DD248-197F-652A-8528-A13724E2BD1B}"/>
              </a:ext>
            </a:extLst>
          </p:cNvPr>
          <p:cNvSpPr txBox="1"/>
          <p:nvPr/>
        </p:nvSpPr>
        <p:spPr>
          <a:xfrm>
            <a:off x="5850520" y="877054"/>
            <a:ext cx="4909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gradFill>
                  <a:gsLst>
                    <a:gs pos="33000">
                      <a:srgbClr val="FFFFFF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latin typeface="Poppins" panose="00000500000000000000" pitchFamily="2" charset="0"/>
                <a:cs typeface="Poppins" panose="00000500000000000000" pitchFamily="2" charset="0"/>
              </a:rPr>
              <a:t>?</a:t>
            </a:r>
            <a:endParaRPr lang="en-US" sz="4800" dirty="0">
              <a:gradFill>
                <a:gsLst>
                  <a:gs pos="100000">
                    <a:srgbClr val="D93C6B"/>
                  </a:gs>
                  <a:gs pos="0">
                    <a:srgbClr val="EE6290"/>
                  </a:gs>
                </a:gsLst>
                <a:lin ang="5400000" scaled="0"/>
              </a:gra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4CFC000-328A-EECE-44FF-E5435FE2BCBE}"/>
              </a:ext>
            </a:extLst>
          </p:cNvPr>
          <p:cNvSpPr txBox="1"/>
          <p:nvPr/>
        </p:nvSpPr>
        <p:spPr>
          <a:xfrm>
            <a:off x="11645820" y="154361"/>
            <a:ext cx="3401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gradFill>
                  <a:gsLst>
                    <a:gs pos="33000">
                      <a:srgbClr val="FFFFFF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latin typeface="Poppins" panose="00000500000000000000" pitchFamily="2" charset="0"/>
                <a:cs typeface="Poppins" panose="00000500000000000000" pitchFamily="2" charset="0"/>
              </a:rPr>
              <a:t>3</a:t>
            </a:r>
            <a:endParaRPr lang="en-US" sz="2000" b="1" dirty="0">
              <a:gradFill>
                <a:gsLst>
                  <a:gs pos="100000">
                    <a:srgbClr val="D93C6B"/>
                  </a:gs>
                  <a:gs pos="0">
                    <a:srgbClr val="EE6290"/>
                  </a:gs>
                </a:gsLst>
                <a:lin ang="5400000" scaled="0"/>
              </a:gra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97480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A72902-AE18-B777-0623-D2BF705BB7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BEF025A6-7CAC-988B-F963-C2322F9853C2}"/>
              </a:ext>
            </a:extLst>
          </p:cNvPr>
          <p:cNvGrpSpPr/>
          <p:nvPr/>
        </p:nvGrpSpPr>
        <p:grpSpPr>
          <a:xfrm>
            <a:off x="-9898743" y="7654"/>
            <a:ext cx="42507262" cy="6571035"/>
            <a:chOff x="-4572000" y="7654"/>
            <a:chExt cx="42507262" cy="6571035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4A5ACF54-B868-1BF3-9313-7CF7FA72B4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19739" y="715088"/>
              <a:ext cx="10424175" cy="5863599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9668FD0-6ACE-6C5E-9D4B-5A0B9E1D87F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4572000" y="715089"/>
              <a:ext cx="10424172" cy="5863600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7592533F-E73B-7E3C-99F5-25C0C936F86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815413" y="7654"/>
              <a:ext cx="10424175" cy="5863599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71DFD925-C97E-E6DA-ADF8-C125BE6DB32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511087" y="715088"/>
              <a:ext cx="10424175" cy="5863599"/>
            </a:xfrm>
            <a:prstGeom prst="rect">
              <a:avLst/>
            </a:prstGeom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031535B9-C4E0-364A-89BD-A7A25AEF65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96975" y="-1709984"/>
            <a:ext cx="13433433" cy="383994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54B2B25-64BC-D0B0-2393-4AE64DABA95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96980" y="5163819"/>
            <a:ext cx="13433438" cy="383994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A6AA65C-00B6-D06D-5D28-BE95FEF399A8}"/>
              </a:ext>
            </a:extLst>
          </p:cNvPr>
          <p:cNvSpPr txBox="1"/>
          <p:nvPr/>
        </p:nvSpPr>
        <p:spPr>
          <a:xfrm>
            <a:off x="5850520" y="877054"/>
            <a:ext cx="4909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gradFill>
                  <a:gsLst>
                    <a:gs pos="33000">
                      <a:srgbClr val="FFFFFF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latin typeface="Poppins" panose="00000500000000000000" pitchFamily="2" charset="0"/>
                <a:cs typeface="Poppins" panose="00000500000000000000" pitchFamily="2" charset="0"/>
              </a:rPr>
              <a:t>?</a:t>
            </a:r>
            <a:endParaRPr lang="en-US" sz="4800" dirty="0">
              <a:gradFill>
                <a:gsLst>
                  <a:gs pos="100000">
                    <a:srgbClr val="D93C6B"/>
                  </a:gs>
                  <a:gs pos="0">
                    <a:srgbClr val="EE6290"/>
                  </a:gs>
                </a:gsLst>
                <a:lin ang="5400000" scaled="0"/>
              </a:gra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DA45A2-31C1-21C9-79B3-7CB3F1FBF060}"/>
              </a:ext>
            </a:extLst>
          </p:cNvPr>
          <p:cNvSpPr txBox="1"/>
          <p:nvPr/>
        </p:nvSpPr>
        <p:spPr>
          <a:xfrm>
            <a:off x="11645820" y="154361"/>
            <a:ext cx="3401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gradFill>
                  <a:gsLst>
                    <a:gs pos="33000">
                      <a:srgbClr val="FFFFFF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latin typeface="Poppins" panose="00000500000000000000" pitchFamily="2" charset="0"/>
                <a:cs typeface="Poppins" panose="00000500000000000000" pitchFamily="2" charset="0"/>
              </a:rPr>
              <a:t>3</a:t>
            </a:r>
            <a:endParaRPr lang="en-US" sz="2000" b="1" dirty="0">
              <a:gradFill>
                <a:gsLst>
                  <a:gs pos="100000">
                    <a:srgbClr val="D93C6B"/>
                  </a:gs>
                  <a:gs pos="0">
                    <a:srgbClr val="EE6290"/>
                  </a:gs>
                </a:gsLst>
                <a:lin ang="5400000" scaled="0"/>
              </a:gra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07801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0E846F-193F-D2F5-64FE-BC75692710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C4D667A6-B94A-F8B2-603D-C7D3016A0AC8}"/>
              </a:ext>
            </a:extLst>
          </p:cNvPr>
          <p:cNvGrpSpPr/>
          <p:nvPr/>
        </p:nvGrpSpPr>
        <p:grpSpPr>
          <a:xfrm>
            <a:off x="-20566743" y="7654"/>
            <a:ext cx="42507262" cy="6571035"/>
            <a:chOff x="-4572000" y="7654"/>
            <a:chExt cx="42507262" cy="6571035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D83D26EA-5D1E-D9D6-39C5-069C549E54B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19739" y="715088"/>
              <a:ext cx="10424175" cy="5863599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45E4A58D-3268-928A-F9DD-8FF1AA7CF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4572000" y="715089"/>
              <a:ext cx="10424172" cy="5863600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CF6C98EA-4874-E2F2-4F7C-AF8EE2BF6E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815413" y="7654"/>
              <a:ext cx="10424175" cy="5863599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DF8AE2DE-F4B0-FF7D-BAB3-46D15A85E8B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511087" y="715088"/>
              <a:ext cx="10424175" cy="5863599"/>
            </a:xfrm>
            <a:prstGeom prst="rect">
              <a:avLst/>
            </a:prstGeom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4E5BCBA-D5B1-488E-0AFA-38AB0C68075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96975" y="-1709984"/>
            <a:ext cx="13433433" cy="383994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35E4C76-6207-D63C-33CA-7CE5D7BCEB1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96980" y="5163819"/>
            <a:ext cx="13433438" cy="383994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5BF1C67-F1AB-2E8F-7763-6326F2B48209}"/>
              </a:ext>
            </a:extLst>
          </p:cNvPr>
          <p:cNvSpPr txBox="1"/>
          <p:nvPr/>
        </p:nvSpPr>
        <p:spPr>
          <a:xfrm>
            <a:off x="5850520" y="877054"/>
            <a:ext cx="4909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gradFill>
                  <a:gsLst>
                    <a:gs pos="33000">
                      <a:srgbClr val="FFFFFF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latin typeface="Poppins" panose="00000500000000000000" pitchFamily="2" charset="0"/>
                <a:cs typeface="Poppins" panose="00000500000000000000" pitchFamily="2" charset="0"/>
              </a:rPr>
              <a:t>?</a:t>
            </a:r>
            <a:endParaRPr lang="en-US" sz="4800" dirty="0">
              <a:gradFill>
                <a:gsLst>
                  <a:gs pos="100000">
                    <a:srgbClr val="D93C6B"/>
                  </a:gs>
                  <a:gs pos="0">
                    <a:srgbClr val="EE6290"/>
                  </a:gs>
                </a:gsLst>
                <a:lin ang="5400000" scaled="0"/>
              </a:gra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2153A4-5DCB-AE53-EF34-DAD407773783}"/>
              </a:ext>
            </a:extLst>
          </p:cNvPr>
          <p:cNvSpPr txBox="1"/>
          <p:nvPr/>
        </p:nvSpPr>
        <p:spPr>
          <a:xfrm>
            <a:off x="11645820" y="154361"/>
            <a:ext cx="3513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gradFill>
                  <a:gsLst>
                    <a:gs pos="33000">
                      <a:srgbClr val="FFFFFF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latin typeface="Poppins" panose="00000500000000000000" pitchFamily="2" charset="0"/>
                <a:cs typeface="Poppins" panose="00000500000000000000" pitchFamily="2" charset="0"/>
              </a:rPr>
              <a:t>3</a:t>
            </a:r>
            <a:endParaRPr lang="en-US" sz="2000" b="1" dirty="0">
              <a:gradFill>
                <a:gsLst>
                  <a:gs pos="100000">
                    <a:srgbClr val="D93C6B"/>
                  </a:gs>
                  <a:gs pos="0">
                    <a:srgbClr val="EE6290"/>
                  </a:gs>
                </a:gsLst>
                <a:lin ang="5400000" scaled="0"/>
              </a:gra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80986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A27B74-6795-F13A-65E8-0CDBF286EE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1C8931B6-F143-47E9-F43E-0F0F5A3A4718}"/>
              </a:ext>
            </a:extLst>
          </p:cNvPr>
          <p:cNvGrpSpPr/>
          <p:nvPr/>
        </p:nvGrpSpPr>
        <p:grpSpPr>
          <a:xfrm>
            <a:off x="-30315262" y="7654"/>
            <a:ext cx="42507262" cy="6571035"/>
            <a:chOff x="-4572000" y="7654"/>
            <a:chExt cx="42507262" cy="6571035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69B9E8ED-BA20-67E0-B5F2-CF61F1BBBF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19739" y="715088"/>
              <a:ext cx="10424175" cy="5863599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4D8F7F1-FE36-51B4-9040-3B2A6D58A81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4572000" y="715089"/>
              <a:ext cx="10424172" cy="5863600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1024EB2B-43B8-E413-B5EB-8352A7AA9D0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815413" y="7654"/>
              <a:ext cx="10424175" cy="5863599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D3B31658-FEFF-C115-BBC7-6E7F40E6A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511087" y="715088"/>
              <a:ext cx="10424175" cy="5863599"/>
            </a:xfrm>
            <a:prstGeom prst="rect">
              <a:avLst/>
            </a:prstGeom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643B0536-7FFA-204D-72BF-8AF26397676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96975" y="-1709984"/>
            <a:ext cx="13433433" cy="383994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94D57ED-A77E-5958-DB93-1DDE35DEDA9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96980" y="5163819"/>
            <a:ext cx="13433438" cy="383994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9CAD8D7-05FF-06B4-5FA6-B6045F8187F2}"/>
              </a:ext>
            </a:extLst>
          </p:cNvPr>
          <p:cNvSpPr txBox="1"/>
          <p:nvPr/>
        </p:nvSpPr>
        <p:spPr>
          <a:xfrm>
            <a:off x="5850520" y="877054"/>
            <a:ext cx="4909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gradFill>
                  <a:gsLst>
                    <a:gs pos="33000">
                      <a:srgbClr val="FFFFFF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latin typeface="Poppins" panose="00000500000000000000" pitchFamily="2" charset="0"/>
                <a:cs typeface="Poppins" panose="00000500000000000000" pitchFamily="2" charset="0"/>
              </a:rPr>
              <a:t>?</a:t>
            </a:r>
            <a:endParaRPr lang="en-US" sz="4800" dirty="0">
              <a:gradFill>
                <a:gsLst>
                  <a:gs pos="100000">
                    <a:srgbClr val="D93C6B"/>
                  </a:gs>
                  <a:gs pos="0">
                    <a:srgbClr val="EE6290"/>
                  </a:gs>
                </a:gsLst>
                <a:lin ang="5400000" scaled="0"/>
              </a:gra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098AD6-E93A-FF2A-B936-6BC48B7D02AA}"/>
              </a:ext>
            </a:extLst>
          </p:cNvPr>
          <p:cNvSpPr txBox="1"/>
          <p:nvPr/>
        </p:nvSpPr>
        <p:spPr>
          <a:xfrm>
            <a:off x="11645820" y="154361"/>
            <a:ext cx="3481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gradFill>
                  <a:gsLst>
                    <a:gs pos="33000">
                      <a:srgbClr val="FFFFFF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latin typeface="Poppins" panose="00000500000000000000" pitchFamily="2" charset="0"/>
                <a:cs typeface="Poppins" panose="00000500000000000000" pitchFamily="2" charset="0"/>
              </a:rPr>
              <a:t>3</a:t>
            </a:r>
            <a:endParaRPr lang="en-US" sz="2000" b="1" dirty="0">
              <a:gradFill>
                <a:gsLst>
                  <a:gs pos="100000">
                    <a:srgbClr val="D93C6B"/>
                  </a:gs>
                  <a:gs pos="0">
                    <a:srgbClr val="EE6290"/>
                  </a:gs>
                </a:gsLst>
                <a:lin ang="5400000" scaled="0"/>
              </a:gra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80510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2623</TotalTime>
  <Words>694</Words>
  <Application>Microsoft Office PowerPoint</Application>
  <PresentationFormat>Widescreen</PresentationFormat>
  <Paragraphs>141</Paragraphs>
  <Slides>29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3" baseType="lpstr">
      <vt:lpstr>Aptos</vt:lpstr>
      <vt:lpstr>Arial</vt:lpstr>
      <vt:lpstr>Poppins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عبدالرحمن محمد وصفى محمد</dc:creator>
  <cp:lastModifiedBy>Muhammad Aditya .</cp:lastModifiedBy>
  <cp:revision>45</cp:revision>
  <dcterms:created xsi:type="dcterms:W3CDTF">2024-04-30T10:09:05Z</dcterms:created>
  <dcterms:modified xsi:type="dcterms:W3CDTF">2024-12-05T20:10:22Z</dcterms:modified>
</cp:coreProperties>
</file>